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3"/>
  </p:notesMasterIdLst>
  <p:handoutMasterIdLst>
    <p:handoutMasterId r:id="rId24"/>
  </p:handoutMasterIdLst>
  <p:sldIdLst>
    <p:sldId id="505" r:id="rId5"/>
    <p:sldId id="495" r:id="rId6"/>
    <p:sldId id="506" r:id="rId7"/>
    <p:sldId id="486" r:id="rId8"/>
    <p:sldId id="523" r:id="rId9"/>
    <p:sldId id="522" r:id="rId10"/>
    <p:sldId id="509" r:id="rId11"/>
    <p:sldId id="510" r:id="rId12"/>
    <p:sldId id="512" r:id="rId13"/>
    <p:sldId id="517" r:id="rId14"/>
    <p:sldId id="518" r:id="rId15"/>
    <p:sldId id="513" r:id="rId16"/>
    <p:sldId id="515" r:id="rId17"/>
    <p:sldId id="516" r:id="rId18"/>
    <p:sldId id="519" r:id="rId19"/>
    <p:sldId id="520" r:id="rId20"/>
    <p:sldId id="521" r:id="rId21"/>
    <p:sldId id="487" r:id="rId22"/>
  </p:sldIdLst>
  <p:sldSz cx="12192000" cy="6858000"/>
  <p:notesSz cx="6797675" cy="9928225"/>
  <p:defaultTextStyle>
    <a:defPPr>
      <a:defRPr lang="de-DE"/>
    </a:defPPr>
    <a:lvl1pPr marL="0" indent="0" algn="l" defTabSz="914400" rtl="0" eaLnBrk="1" latinLnBrk="0" hangingPunct="1">
      <a:lnSpc>
        <a:spcPct val="98000"/>
      </a:lnSpc>
      <a:spcBef>
        <a:spcPts val="0"/>
      </a:spcBef>
      <a:buFont typeface="+mj-lt"/>
      <a:buNone/>
      <a:defRPr sz="1600" kern="1200" spc="-10" baseline="0">
        <a:solidFill>
          <a:schemeClr val="tx1"/>
        </a:solidFill>
        <a:latin typeface="+mn-lt"/>
        <a:ea typeface="+mn-ea"/>
        <a:cs typeface="+mn-cs"/>
      </a:defRPr>
    </a:lvl1pPr>
    <a:lvl2pPr marL="174625" indent="-174625" algn="l" defTabSz="914400" rtl="0" eaLnBrk="1" latinLnBrk="0" hangingPunct="1">
      <a:lnSpc>
        <a:spcPct val="98000"/>
      </a:lnSpc>
      <a:spcBef>
        <a:spcPts val="0"/>
      </a:spcBef>
      <a:buFont typeface="Source Sans Pro" panose="020B0503030403020204" pitchFamily="34" charset="0"/>
      <a:buChar char="―"/>
      <a:defRPr sz="1600" kern="1200" spc="-10" baseline="0">
        <a:solidFill>
          <a:schemeClr val="tx1"/>
        </a:solidFill>
        <a:latin typeface="+mn-lt"/>
        <a:ea typeface="+mn-ea"/>
        <a:cs typeface="+mn-cs"/>
      </a:defRPr>
    </a:lvl2pPr>
    <a:lvl3pPr marL="360363" indent="-185738" algn="l" defTabSz="914400" rtl="0" eaLnBrk="1" latinLnBrk="0" hangingPunct="1">
      <a:lnSpc>
        <a:spcPct val="98000"/>
      </a:lnSpc>
      <a:spcBef>
        <a:spcPts val="0"/>
      </a:spcBef>
      <a:buFont typeface="Source Sans Pro" panose="020B0503030403020204" pitchFamily="34" charset="0"/>
      <a:buChar char="―"/>
      <a:defRPr sz="1600" kern="1200" spc="-10" baseline="0">
        <a:solidFill>
          <a:schemeClr val="tx1"/>
        </a:solidFill>
        <a:latin typeface="+mn-lt"/>
        <a:ea typeface="+mn-ea"/>
        <a:cs typeface="+mn-cs"/>
      </a:defRPr>
    </a:lvl3pPr>
    <a:lvl4pPr marL="534988" indent="-174625" algn="l" defTabSz="914400" rtl="0" eaLnBrk="1" latinLnBrk="0" hangingPunct="1">
      <a:lnSpc>
        <a:spcPct val="98000"/>
      </a:lnSpc>
      <a:spcBef>
        <a:spcPts val="0"/>
      </a:spcBef>
      <a:buFont typeface="Source Sans Pro" panose="020B0503030403020204" pitchFamily="34" charset="0"/>
      <a:buChar char="―"/>
      <a:defRPr sz="1600" kern="1200" spc="-10" baseline="0">
        <a:solidFill>
          <a:schemeClr val="tx1"/>
        </a:solidFill>
        <a:latin typeface="+mn-lt"/>
        <a:ea typeface="+mn-ea"/>
        <a:cs typeface="+mn-cs"/>
      </a:defRPr>
    </a:lvl4pPr>
    <a:lvl5pPr marL="719138" indent="-184150" algn="l" defTabSz="914400" rtl="0" eaLnBrk="1" latinLnBrk="0" hangingPunct="1">
      <a:lnSpc>
        <a:spcPct val="98000"/>
      </a:lnSpc>
      <a:spcBef>
        <a:spcPts val="0"/>
      </a:spcBef>
      <a:buFont typeface="Source Sans Pro" panose="020B0503030403020204" pitchFamily="34" charset="0"/>
      <a:buChar char="―"/>
      <a:defRPr sz="16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152458D-D975-4659-9756-A6BAF0E2F024}">
          <p14:sldIdLst>
            <p14:sldId id="505"/>
            <p14:sldId id="495"/>
            <p14:sldId id="506"/>
            <p14:sldId id="486"/>
            <p14:sldId id="523"/>
            <p14:sldId id="522"/>
            <p14:sldId id="509"/>
            <p14:sldId id="510"/>
            <p14:sldId id="512"/>
            <p14:sldId id="517"/>
            <p14:sldId id="518"/>
            <p14:sldId id="513"/>
            <p14:sldId id="515"/>
            <p14:sldId id="516"/>
            <p14:sldId id="519"/>
            <p14:sldId id="520"/>
            <p14:sldId id="521"/>
            <p14:sldId id="4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6D6"/>
    <a:srgbClr val="BACBFF"/>
    <a:srgbClr val="F1F3F3"/>
    <a:srgbClr val="808080"/>
    <a:srgbClr val="F7F7F7"/>
    <a:srgbClr val="0028A5"/>
    <a:srgbClr val="FF66FF"/>
    <a:srgbClr val="A4D233"/>
    <a:srgbClr val="FFFFFF"/>
    <a:srgbClr val="E5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98FDC-B373-44CB-AA80-9481B05AC21A}" v="1" dt="2024-02-16T09:44:08.966"/>
  </p1510:revLst>
</p1510:revInfo>
</file>

<file path=ppt/tableStyles.xml><?xml version="1.0" encoding="utf-8"?>
<a:tblStyleLst xmlns:a="http://schemas.openxmlformats.org/drawingml/2006/main" def="{CA20E951-F767-40FB-8981-BDCADE0C3650}">
  <a:tblStyle styleId="{CA20E951-F767-40FB-8981-BDCADE0C3650}" styleName="UZH Standard">
    <a:wholeTbl>
      <a:tcTxStyle>
        <a:fontRef idx="minor">
          <a:prstClr val="black"/>
        </a:fontRef>
        <a:schemeClr val="dk1"/>
      </a:tcTxStyle>
      <a:tcStyle>
        <a:tcBdr>
          <a:left>
            <a:ln>
              <a:noFill/>
            </a:ln>
          </a:left>
          <a:right>
            <a:ln>
              <a:noFill/>
            </a:ln>
          </a:right>
          <a:top>
            <a:ln>
              <a:noFill/>
            </a:ln>
          </a:top>
          <a:bottom>
            <a:ln w="4233" cmpd="sng">
              <a:solidFill>
                <a:schemeClr val="dk1"/>
              </a:solidFill>
            </a:ln>
          </a:bottom>
          <a:insideH>
            <a:ln w="4233" cmpd="sng">
              <a:solidFill>
                <a:schemeClr val="dk1"/>
              </a:solidFill>
            </a:ln>
          </a:insideH>
          <a:insideV>
            <a:ln>
              <a:noFill/>
            </a:ln>
          </a:insideV>
        </a:tcBdr>
        <a:fill>
          <a:noFill/>
        </a:fill>
      </a:tcStyle>
    </a:wholeTbl>
    <a:band1H>
      <a:tcTxStyle>
        <a:schemeClr val="dk1"/>
      </a:tcTxStyle>
      <a:tcStyle>
        <a:tcBdr/>
        <a:fill>
          <a:noFill/>
        </a:fill>
      </a:tcStyle>
    </a:band1H>
    <a:band2H>
      <a:tcTxStyle>
        <a:schemeClr val="dk1"/>
      </a:tcTxStyle>
      <a:tcStyle>
        <a:tcBdr/>
        <a:fill>
          <a:noFill/>
        </a:fill>
      </a:tcStyle>
    </a:band2H>
    <a:band1V>
      <a:tcTxStyle>
        <a:schemeClr val="dk1"/>
      </a:tcTxStyle>
      <a:tcStyle>
        <a:tcBdr/>
        <a:fill>
          <a:noFill/>
        </a:fill>
      </a:tcStyle>
    </a:band1V>
    <a:band2V>
      <a:tcTxStyle>
        <a:schemeClr val="dk1"/>
      </a:tcTxStyle>
      <a:tcStyle>
        <a:tcBdr/>
        <a:fill>
          <a:noFill/>
        </a:fill>
      </a:tcStyle>
    </a:band2V>
    <a:lastCol>
      <a:tcTxStyle>
        <a:fontRef idx="major"/>
        <a:schemeClr val="dk1"/>
      </a:tcTxStyle>
      <a:tcStyle>
        <a:tcBdr/>
        <a:fill>
          <a:noFill/>
        </a:fill>
      </a:tcStyle>
    </a:lastCol>
    <a:firstCol>
      <a:tcTxStyle>
        <a:fontRef idx="major"/>
        <a:schemeClr val="dk1"/>
      </a:tcTxStyle>
      <a:tcStyle>
        <a:tcBdr/>
        <a:fill>
          <a:noFill/>
        </a:fill>
      </a:tcStyle>
    </a:firstCol>
    <a:lastRow>
      <a:tcTxStyle>
        <a:fontRef idx="major"/>
        <a:schemeClr val="dk1"/>
      </a:tcTxStyle>
      <a:tcStyle>
        <a:tcBdr>
          <a:top>
            <a:ln w="4233" cmpd="sng">
              <a:solidFill>
                <a:schemeClr val="dk1"/>
              </a:solidFill>
            </a:ln>
          </a:top>
          <a:bottom>
            <a:ln w="4233" cmpd="sng">
              <a:solidFill>
                <a:schemeClr val="dk1"/>
              </a:solidFill>
            </a:ln>
          </a:bottom>
        </a:tcBdr>
        <a:fill>
          <a:noFill/>
        </a:fill>
      </a:tcStyle>
    </a:lastRow>
    <a:firstRow>
      <a:tcTxStyle b="on">
        <a:fontRef idx="major"/>
        <a:schemeClr val="dk1"/>
      </a:tcTxStyle>
      <a:tcStyle>
        <a:tcBdr>
          <a:top>
            <a:ln>
              <a:noFill/>
            </a:ln>
          </a:top>
          <a:bottom>
            <a:ln w="12700" cmpd="sng">
              <a:solidFill>
                <a:schemeClr val="dk1"/>
              </a:solidFill>
            </a:ln>
          </a:bottom>
        </a:tcBdr>
        <a:fill>
          <a:no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3" autoAdjust="0"/>
    <p:restoredTop sz="96713" autoAdjust="0"/>
  </p:normalViewPr>
  <p:slideViewPr>
    <p:cSldViewPr showGuides="1">
      <p:cViewPr varScale="1">
        <p:scale>
          <a:sx n="78" d="100"/>
          <a:sy n="78" d="100"/>
        </p:scale>
        <p:origin x="248" y="46"/>
      </p:cViewPr>
      <p:guideLst/>
    </p:cSldViewPr>
  </p:slideViewPr>
  <p:outlineViewPr>
    <p:cViewPr>
      <p:scale>
        <a:sx n="33" d="100"/>
        <a:sy n="33" d="100"/>
      </p:scale>
      <p:origin x="0" y="-4557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112" d="100"/>
          <a:sy n="112" d="100"/>
        </p:scale>
        <p:origin x="5164" y="8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Anti-climate lobbying in 10% of firms-years</c:v>
                </c:pt>
              </c:strCache>
            </c:strRef>
          </c:tx>
          <c:spPr>
            <a:solidFill>
              <a:schemeClr val="accent5"/>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2800" b="1" i="0" u="none" strike="noStrike" kern="1200" baseline="0">
                        <a:solidFill>
                          <a:schemeClr val="accent5"/>
                        </a:solidFill>
                        <a:latin typeface="+mn-lt"/>
                        <a:ea typeface="+mn-ea"/>
                        <a:cs typeface="+mn-cs"/>
                      </a:defRPr>
                    </a:pPr>
                    <a:fld id="{1F797485-72E2-48FF-AD3A-ABFA5D4F1BB5}" type="VALUE">
                      <a:rPr lang="en-US" sz="2800" b="1" smtClean="0">
                        <a:solidFill>
                          <a:schemeClr val="accent5"/>
                        </a:solidFill>
                      </a:rPr>
                      <a:pPr>
                        <a:defRPr sz="2800" b="1">
                          <a:solidFill>
                            <a:schemeClr val="accent5"/>
                          </a:solidFill>
                        </a:defRPr>
                      </a:pPr>
                      <a:t>[WERT]</a:t>
                    </a:fld>
                    <a:r>
                      <a:rPr lang="en-US" sz="2800" b="1">
                        <a:solidFill>
                          <a:schemeClr val="accent5"/>
                        </a:solidFill>
                      </a:rPr>
                      <a:t> %</a:t>
                    </a:r>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CC7-4332-9BA8-4A52B4EE08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numCache>
            </c:numRef>
          </c:cat>
          <c:val>
            <c:numRef>
              <c:f>Tabelle1!$B$2</c:f>
              <c:numCache>
                <c:formatCode>General</c:formatCode>
                <c:ptCount val="1"/>
                <c:pt idx="0">
                  <c:v>10</c:v>
                </c:pt>
              </c:numCache>
            </c:numRef>
          </c:val>
          <c:extLst>
            <c:ext xmlns:c16="http://schemas.microsoft.com/office/drawing/2014/chart" uri="{C3380CC4-5D6E-409C-BE32-E72D297353CC}">
              <c16:uniqueId val="{00000000-9CC7-4332-9BA8-4A52B4EE08BF}"/>
            </c:ext>
          </c:extLst>
        </c:ser>
        <c:ser>
          <c:idx val="1"/>
          <c:order val="1"/>
          <c:tx>
            <c:strRef>
              <c:f>Tabelle1!$C$1</c:f>
              <c:strCache>
                <c:ptCount val="1"/>
                <c:pt idx="0">
                  <c:v>Pro-climate lobbying in 7.4% of firm-years </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9CC7-4332-9BA8-4A52B4EE08BF}"/>
              </c:ext>
            </c:extLst>
          </c:dPt>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fld id="{0E4078A2-FD1F-4871-B9B3-25717CE15FA6}" type="VALUE">
                      <a:rPr lang="en-US" sz="2800" b="1" smtClean="0">
                        <a:solidFill>
                          <a:schemeClr val="accent1"/>
                        </a:solidFill>
                      </a:rPr>
                      <a:pPr>
                        <a:defRPr b="1">
                          <a:solidFill>
                            <a:schemeClr val="accent1"/>
                          </a:solidFill>
                        </a:defRPr>
                      </a:pPr>
                      <a:t>[WERT]</a:t>
                    </a:fld>
                    <a:r>
                      <a:rPr lang="en-US" sz="2800" b="1" dirty="0">
                        <a:solidFill>
                          <a:schemeClr val="accent1"/>
                        </a:solidFill>
                      </a:rPr>
                      <a:t> %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C7-4332-9BA8-4A52B4EE08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numRef>
              <c:f>Tabelle1!$A$2</c:f>
              <c:numCache>
                <c:formatCode>General</c:formatCode>
                <c:ptCount val="1"/>
              </c:numCache>
            </c:numRef>
          </c:cat>
          <c:val>
            <c:numRef>
              <c:f>Tabelle1!$C$2</c:f>
              <c:numCache>
                <c:formatCode>General</c:formatCode>
                <c:ptCount val="1"/>
                <c:pt idx="0">
                  <c:v>7.4</c:v>
                </c:pt>
              </c:numCache>
            </c:numRef>
          </c:val>
          <c:extLst>
            <c:ext xmlns:c16="http://schemas.microsoft.com/office/drawing/2014/chart" uri="{C3380CC4-5D6E-409C-BE32-E72D297353CC}">
              <c16:uniqueId val="{00000001-9CC7-4332-9BA8-4A52B4EE08BF}"/>
            </c:ext>
          </c:extLst>
        </c:ser>
        <c:dLbls>
          <c:showLegendKey val="0"/>
          <c:showVal val="0"/>
          <c:showCatName val="0"/>
          <c:showSerName val="0"/>
          <c:showPercent val="0"/>
          <c:showBubbleSize val="0"/>
        </c:dLbls>
        <c:gapWidth val="219"/>
        <c:overlap val="-27"/>
        <c:axId val="877673407"/>
        <c:axId val="641744431"/>
      </c:barChart>
      <c:catAx>
        <c:axId val="87767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1744431"/>
        <c:crosses val="autoZero"/>
        <c:auto val="1"/>
        <c:lblAlgn val="ctr"/>
        <c:lblOffset val="100"/>
        <c:noMultiLvlLbl val="0"/>
      </c:catAx>
      <c:valAx>
        <c:axId val="6417444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7673407"/>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2479" y="249070"/>
            <a:ext cx="4282476" cy="3367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092527" y="249070"/>
            <a:ext cx="1232669" cy="336759"/>
          </a:xfrm>
          <a:prstGeom prst="rect">
            <a:avLst/>
          </a:prstGeom>
        </p:spPr>
        <p:txBody>
          <a:bodyPr vert="horz" lIns="0" tIns="0" rIns="0" bIns="0" rtlCol="0"/>
          <a:lstStyle>
            <a:lvl1pPr algn="r">
              <a:defRPr sz="1200"/>
            </a:lvl1pPr>
          </a:lstStyle>
          <a:p>
            <a:fld id="{EEC665CA-D682-48EC-95D2-126FD6449D65}" type="datetime1">
              <a:rPr lang="de-CH" sz="900" smtClean="0"/>
              <a:t>05.03.2024</a:t>
            </a:fld>
            <a:endParaRPr lang="de-CH" sz="900"/>
          </a:p>
        </p:txBody>
      </p:sp>
      <p:sp>
        <p:nvSpPr>
          <p:cNvPr id="4" name="Fußzeilenplatzhalter 3"/>
          <p:cNvSpPr>
            <a:spLocks noGrp="1"/>
          </p:cNvSpPr>
          <p:nvPr>
            <p:ph type="ftr" sz="quarter" idx="2"/>
          </p:nvPr>
        </p:nvSpPr>
        <p:spPr>
          <a:xfrm>
            <a:off x="472479" y="9217207"/>
            <a:ext cx="4282476" cy="359747"/>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092527" y="9217209"/>
            <a:ext cx="1232669" cy="359745"/>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495300" y="976313"/>
            <a:ext cx="6035675" cy="339566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68425" y="9459175"/>
            <a:ext cx="2210808" cy="194908"/>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14612" y="9459175"/>
            <a:ext cx="863510" cy="194908"/>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66621" y="4651378"/>
            <a:ext cx="5511501" cy="4612837"/>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192602" y="462360"/>
            <a:ext cx="2076877" cy="201650"/>
          </a:xfrm>
          <a:prstGeom prst="rect">
            <a:avLst/>
          </a:prstGeom>
        </p:spPr>
        <p:txBody>
          <a:bodyPr vert="horz" lIns="0" tIns="0" rIns="0" bIns="0" rtlCol="0"/>
          <a:lstStyle>
            <a:lvl1pPr algn="r">
              <a:defRPr sz="900"/>
            </a:lvl1pPr>
          </a:lstStyle>
          <a:p>
            <a:fld id="{A17AAF7D-4283-4014-80F4-26E915FEACF8}" type="datetime1">
              <a:rPr lang="de-CH" smtClean="0"/>
              <a:t>05.03.2024</a:t>
            </a:fld>
            <a:endParaRPr lang="de-CH" dirty="0"/>
          </a:p>
        </p:txBody>
      </p:sp>
      <p:sp>
        <p:nvSpPr>
          <p:cNvPr id="18" name="Kopfzeilenplatzhalter 17"/>
          <p:cNvSpPr>
            <a:spLocks noGrp="1"/>
          </p:cNvSpPr>
          <p:nvPr>
            <p:ph type="hdr" sz="quarter"/>
          </p:nvPr>
        </p:nvSpPr>
        <p:spPr>
          <a:xfrm>
            <a:off x="757978" y="469050"/>
            <a:ext cx="3220500" cy="1949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Logo">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712BD3F3-A9EA-3100-3B48-BC4236C1C8D5}"/>
              </a:ext>
            </a:extLst>
          </p:cNvPr>
          <p:cNvSpPr>
            <a:spLocks noGrp="1"/>
          </p:cNvSpPr>
          <p:nvPr>
            <p:ph type="pic" sz="quarter" idx="13"/>
          </p:nvPr>
        </p:nvSpPr>
        <p:spPr>
          <a:xfrm>
            <a:off x="269875" y="1078185"/>
            <a:ext cx="11652249" cy="5513115"/>
          </a:xfrm>
          <a:pattFill prst="lgCheck">
            <a:fgClr>
              <a:schemeClr val="bg1">
                <a:lumMod val="85000"/>
              </a:schemeClr>
            </a:fgClr>
            <a:bgClr>
              <a:schemeClr val="bg1"/>
            </a:bgClr>
          </a:pattFill>
        </p:spPr>
        <p:txBody>
          <a:bodyPr tIns="720000" anchor="ctr" anchorCtr="0"/>
          <a:lstStyle>
            <a:lvl1pPr algn="ctr">
              <a:defRPr sz="1200"/>
            </a:lvl1pPr>
          </a:lstStyle>
          <a:p>
            <a:r>
              <a:rPr lang="de-DE" noProof="0"/>
              <a:t>Bild durch Klicken auf Symbol hinzufügen</a:t>
            </a:r>
            <a:endParaRPr lang="en-GB" noProof="0"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2192000" y="72000"/>
            <a:ext cx="72000" cy="72000"/>
          </a:xfrm>
        </p:spPr>
        <p:txBody>
          <a:bodyPr/>
          <a:lstStyle>
            <a:lvl1pPr>
              <a:defRPr sz="100"/>
            </a:lvl1pPr>
          </a:lstStyle>
          <a:p>
            <a:fld id="{2A16C49C-EBD8-4EE1-9FF6-F05D6AA84B32}" type="datetime1">
              <a:rPr lang="en-GB" noProof="0" smtClean="0"/>
              <a:t>05/03/2024</a:t>
            </a:fld>
            <a:endParaRPr lang="en-GB" noProof="0"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2192000" y="152795"/>
            <a:ext cx="72000" cy="72000"/>
          </a:xfrm>
        </p:spPr>
        <p:txBody>
          <a:bodyPr/>
          <a:lstStyle>
            <a:lvl1pPr>
              <a:defRPr sz="100"/>
            </a:lvl1pPr>
          </a:lstStyle>
          <a:p>
            <a:r>
              <a:rPr lang="en-US" noProof="0"/>
              <a:t>Department of Banking and Finance</a:t>
            </a:r>
            <a:endParaRPr lang="en-GB" noProof="0"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192000" y="0"/>
            <a:ext cx="72000" cy="72000"/>
          </a:xfrm>
        </p:spPr>
        <p:txBody>
          <a:bodyPr/>
          <a:lstStyle>
            <a:lvl1pPr>
              <a:defRPr sz="100"/>
            </a:lvl1pPr>
          </a:lstStyle>
          <a:p>
            <a:r>
              <a:rPr lang="en-GB" noProof="0" dirty="0"/>
              <a:t> </a:t>
            </a:r>
          </a:p>
        </p:txBody>
      </p:sp>
      <p:pic>
        <p:nvPicPr>
          <p:cNvPr id="9" name="Grafik 8">
            <a:extLst>
              <a:ext uri="{FF2B5EF4-FFF2-40B4-BE49-F238E27FC236}">
                <a16:creationId xmlns:a16="http://schemas.microsoft.com/office/drawing/2014/main" id="{99E961D6-F750-1FDF-0BD7-64E768011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582" y="263785"/>
            <a:ext cx="1590020" cy="550800"/>
          </a:xfrm>
          <a:prstGeom prst="rect">
            <a:avLst/>
          </a:prstGeom>
        </p:spPr>
      </p:pic>
      <p:sp>
        <p:nvSpPr>
          <p:cNvPr id="5" name="Textplatzhalter 4">
            <a:extLst>
              <a:ext uri="{FF2B5EF4-FFF2-40B4-BE49-F238E27FC236}">
                <a16:creationId xmlns:a16="http://schemas.microsoft.com/office/drawing/2014/main" id="{8500B2A4-A548-86D9-6FFA-57A63AC10C67}"/>
              </a:ext>
            </a:extLst>
          </p:cNvPr>
          <p:cNvSpPr>
            <a:spLocks noGrp="1"/>
          </p:cNvSpPr>
          <p:nvPr>
            <p:ph type="body" sz="quarter" idx="14" hasCustomPrompt="1"/>
          </p:nvPr>
        </p:nvSpPr>
        <p:spPr>
          <a:xfrm>
            <a:off x="1" y="2440388"/>
            <a:ext cx="3484209" cy="1516918"/>
          </a:xfrm>
          <a:solidFill>
            <a:schemeClr val="bg1"/>
          </a:solidFill>
        </p:spPr>
        <p:txBody>
          <a:bodyPr wrap="none" lIns="270000" tIns="154800" rIns="248400" bIns="180000">
            <a:spAutoFit/>
          </a:bodyPr>
          <a:lstStyle>
            <a:lvl1pPr>
              <a:lnSpc>
                <a:spcPct val="97000"/>
              </a:lnSpc>
              <a:defRPr sz="3000" b="1"/>
            </a:lvl1pPr>
            <a:lvl2pPr marL="0" indent="0">
              <a:lnSpc>
                <a:spcPct val="100000"/>
              </a:lnSpc>
              <a:spcBef>
                <a:spcPts val="700"/>
              </a:spcBef>
              <a:buFontTx/>
              <a:buNone/>
              <a:defRPr sz="2000" b="0"/>
            </a:lvl2pPr>
            <a:lvl3pPr marL="0" indent="0">
              <a:lnSpc>
                <a:spcPct val="103000"/>
              </a:lnSpc>
              <a:spcBef>
                <a:spcPts val="700"/>
              </a:spcBef>
              <a:buFontTx/>
              <a:buNone/>
              <a:defRPr sz="1600" b="0"/>
            </a:lvl3pPr>
            <a:lvl4pPr>
              <a:lnSpc>
                <a:spcPct val="83000"/>
              </a:lnSpc>
              <a:defRPr sz="4700" b="1"/>
            </a:lvl4pPr>
            <a:lvl5pPr>
              <a:lnSpc>
                <a:spcPct val="83000"/>
              </a:lnSpc>
              <a:defRPr sz="4700" b="1"/>
            </a:lvl5pPr>
          </a:lstStyle>
          <a:p>
            <a:pPr lvl="0"/>
            <a:r>
              <a:rPr lang="en-GB" noProof="0" dirty="0"/>
              <a:t>Insert title</a:t>
            </a:r>
          </a:p>
          <a:p>
            <a:pPr lvl="1"/>
            <a:r>
              <a:rPr lang="en-GB" noProof="0" dirty="0"/>
              <a:t>Level 2 (Subtitle)</a:t>
            </a:r>
          </a:p>
          <a:p>
            <a:pPr lvl="2"/>
            <a:r>
              <a:rPr lang="en-GB" noProof="0" dirty="0"/>
              <a:t>Level 3 (First name Surname/Date)</a:t>
            </a:r>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3600" y="244799"/>
            <a:ext cx="5722937" cy="621975"/>
          </a:xfrm>
        </p:spPr>
        <p:txBody>
          <a:bodyPr/>
          <a:lstStyle>
            <a:lvl1pPr>
              <a:defRPr/>
            </a:lvl1pPr>
          </a:lstStyle>
          <a:p>
            <a:r>
              <a:rPr lang="en-GB" noProof="0" dirty="0"/>
              <a:t>Insert chapter title</a:t>
            </a:r>
          </a:p>
        </p:txBody>
      </p:sp>
      <p:sp>
        <p:nvSpPr>
          <p:cNvPr id="3" name="Inhaltsplatzhalter 2"/>
          <p:cNvSpPr>
            <a:spLocks noGrp="1"/>
          </p:cNvSpPr>
          <p:nvPr>
            <p:ph sz="half" idx="1" hasCustomPrompt="1"/>
          </p:nvPr>
        </p:nvSpPr>
        <p:spPr>
          <a:xfrm>
            <a:off x="271463" y="866774"/>
            <a:ext cx="5722937" cy="5133447"/>
          </a:xfrm>
        </p:spPr>
        <p:txBody>
          <a:bodyPr/>
          <a:lstStyle>
            <a:lvl1pPr>
              <a:defRPr sz="1600"/>
            </a:lvl1pPr>
            <a:lvl2pPr marL="226800" indent="-226800">
              <a:defRPr sz="1600"/>
            </a:lvl2pPr>
            <a:lvl3pPr marL="658800" indent="-226800">
              <a:defRPr sz="1600"/>
            </a:lvl3pPr>
            <a:lvl4pPr marL="1090800" indent="-226800">
              <a:defRPr sz="1600"/>
            </a:lvl4pPr>
            <a:lvl5pPr marL="1522800" indent="-226800">
              <a:defRPr sz="16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5" name="Datumsplatzhalter 4">
            <a:extLst>
              <a:ext uri="{FF2B5EF4-FFF2-40B4-BE49-F238E27FC236}">
                <a16:creationId xmlns:a16="http://schemas.microsoft.com/office/drawing/2014/main" id="{0CBC3AC7-219E-4C67-AEDA-C67A12A69C38}"/>
              </a:ext>
            </a:extLst>
          </p:cNvPr>
          <p:cNvSpPr>
            <a:spLocks noGrp="1"/>
          </p:cNvSpPr>
          <p:nvPr>
            <p:ph type="dt" sz="half" idx="10"/>
          </p:nvPr>
        </p:nvSpPr>
        <p:spPr/>
        <p:txBody>
          <a:bodyPr/>
          <a:lstStyle/>
          <a:p>
            <a:fld id="{F89895B4-0566-4947-9D17-AF760B015D76}" type="datetime1">
              <a:rPr lang="en-GB" noProof="0" smtClean="0"/>
              <a:t>05/03/2024</a:t>
            </a:fld>
            <a:endParaRPr lang="en-GB" noProof="0" dirty="0"/>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p:txBody>
          <a:bodyPr/>
          <a:lstStyle/>
          <a:p>
            <a:r>
              <a:rPr lang="en-US" noProof="0" dirty="0"/>
              <a:t>Department of Finance</a:t>
            </a:r>
            <a:endParaRPr lang="en-GB" noProof="0" dirty="0"/>
          </a:p>
        </p:txBody>
      </p:sp>
      <p:sp>
        <p:nvSpPr>
          <p:cNvPr id="7" name="Foliennummernplatzhalter 6">
            <a:extLst>
              <a:ext uri="{FF2B5EF4-FFF2-40B4-BE49-F238E27FC236}">
                <a16:creationId xmlns:a16="http://schemas.microsoft.com/office/drawing/2014/main" id="{1764E7F5-EE66-4CED-8EDA-D78B639D28B0}"/>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8" name="Inhaltsplatzhalter 2">
            <a:extLst>
              <a:ext uri="{FF2B5EF4-FFF2-40B4-BE49-F238E27FC236}">
                <a16:creationId xmlns:a16="http://schemas.microsoft.com/office/drawing/2014/main" id="{0F08660E-5135-A84E-B689-DDFA75A72BBA}"/>
              </a:ext>
            </a:extLst>
          </p:cNvPr>
          <p:cNvSpPr>
            <a:spLocks noGrp="1"/>
          </p:cNvSpPr>
          <p:nvPr>
            <p:ph sz="half" idx="13" hasCustomPrompt="1"/>
          </p:nvPr>
        </p:nvSpPr>
        <p:spPr>
          <a:xfrm>
            <a:off x="6197600" y="242888"/>
            <a:ext cx="5722937" cy="5981700"/>
          </a:xfrm>
        </p:spPr>
        <p:txBody>
          <a:bodyPr/>
          <a:lstStyle>
            <a:lvl1pPr>
              <a:defRPr sz="1600"/>
            </a:lvl1pPr>
            <a:lvl2pPr marL="226800" indent="-226800">
              <a:defRPr sz="1600"/>
            </a:lvl2pPr>
            <a:lvl3pPr marL="658800" indent="-226800">
              <a:defRPr sz="1600"/>
            </a:lvl3pPr>
            <a:lvl4pPr marL="1090800" indent="-226800">
              <a:defRPr sz="1600"/>
            </a:lvl4pPr>
            <a:lvl5pPr marL="1522800" indent="-226800">
              <a:defRPr sz="16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4" name="Textplatzhalter 8">
            <a:extLst>
              <a:ext uri="{FF2B5EF4-FFF2-40B4-BE49-F238E27FC236}">
                <a16:creationId xmlns:a16="http://schemas.microsoft.com/office/drawing/2014/main" id="{958C9C6E-122D-B369-EB0B-2386BA817C26}"/>
              </a:ext>
            </a:extLst>
          </p:cNvPr>
          <p:cNvSpPr>
            <a:spLocks noGrp="1"/>
          </p:cNvSpPr>
          <p:nvPr>
            <p:ph type="body" sz="quarter" idx="14" hasCustomPrompt="1"/>
          </p:nvPr>
        </p:nvSpPr>
        <p:spPr>
          <a:xfrm>
            <a:off x="269875" y="6000221"/>
            <a:ext cx="5722937" cy="205200"/>
          </a:xfrm>
        </p:spPr>
        <p:txBody>
          <a:bodyPr anchor="b"/>
          <a:lstStyle>
            <a:lvl1pPr>
              <a:lnSpc>
                <a:spcPct val="109000"/>
              </a:lnSpc>
              <a:defRPr sz="1200"/>
            </a:lvl1pPr>
            <a:lvl2pPr>
              <a:defRPr sz="1000"/>
            </a:lvl2pPr>
            <a:lvl3pPr>
              <a:defRPr sz="1000"/>
            </a:lvl3pPr>
            <a:lvl4pPr>
              <a:defRPr sz="1000"/>
            </a:lvl4pPr>
            <a:lvl5pPr>
              <a:defRPr sz="1000"/>
            </a:lvl5pPr>
          </a:lstStyle>
          <a:p>
            <a:pPr lvl="0"/>
            <a:r>
              <a:rPr lang="en-GB" noProof="0" dirty="0"/>
              <a:t>Insert source</a:t>
            </a:r>
          </a:p>
        </p:txBody>
      </p:sp>
    </p:spTree>
    <p:extLst>
      <p:ext uri="{BB962C8B-B14F-4D97-AF65-F5344CB8AC3E}">
        <p14:creationId xmlns:p14="http://schemas.microsoft.com/office/powerpoint/2010/main" val="331862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410473C-28E8-F4A9-D9FA-A25C3E0D5DE6}"/>
              </a:ext>
            </a:extLst>
          </p:cNvPr>
          <p:cNvSpPr>
            <a:spLocks noGrp="1"/>
          </p:cNvSpPr>
          <p:nvPr>
            <p:ph type="dt" sz="half" idx="14"/>
          </p:nvPr>
        </p:nvSpPr>
        <p:spPr/>
        <p:txBody>
          <a:bodyPr/>
          <a:lstStyle/>
          <a:p>
            <a:fld id="{22A91AF4-4D18-48FD-BE5B-AB940DCAECA9}"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099E509D-72CF-9AB0-30D4-2CD7B2DA62CF}"/>
              </a:ext>
            </a:extLst>
          </p:cNvPr>
          <p:cNvSpPr>
            <a:spLocks noGrp="1"/>
          </p:cNvSpPr>
          <p:nvPr>
            <p:ph type="ftr" sz="quarter" idx="15"/>
          </p:nvPr>
        </p:nvSpPr>
        <p:spPr/>
        <p:txBody>
          <a:bodyPr/>
          <a:lstStyle/>
          <a:p>
            <a:r>
              <a:rPr lang="en-US" noProof="0" dirty="0"/>
              <a:t>Department of Finance</a:t>
            </a:r>
            <a:endParaRPr lang="en-GB" noProof="0" dirty="0"/>
          </a:p>
        </p:txBody>
      </p:sp>
      <p:sp>
        <p:nvSpPr>
          <p:cNvPr id="7" name="Foliennummernplatzhalter 6">
            <a:extLst>
              <a:ext uri="{FF2B5EF4-FFF2-40B4-BE49-F238E27FC236}">
                <a16:creationId xmlns:a16="http://schemas.microsoft.com/office/drawing/2014/main" id="{092555C2-CC27-C0A2-017D-FF412B101005}"/>
              </a:ext>
            </a:extLst>
          </p:cNvPr>
          <p:cNvSpPr>
            <a:spLocks noGrp="1"/>
          </p:cNvSpPr>
          <p:nvPr>
            <p:ph type="sldNum" sz="quarter" idx="16"/>
          </p:nvPr>
        </p:nvSpPr>
        <p:spPr/>
        <p:txBody>
          <a:bodyPr/>
          <a:lstStyle/>
          <a:p>
            <a:fld id="{442AD375-037F-43D0-B059-5172DA06796A}" type="slidenum">
              <a:rPr lang="en-GB" noProof="0" smtClean="0"/>
              <a:pPr/>
              <a:t>‹Nr.›</a:t>
            </a:fld>
            <a:endParaRPr lang="en-GB" noProof="0" dirty="0"/>
          </a:p>
        </p:txBody>
      </p:sp>
      <p:sp>
        <p:nvSpPr>
          <p:cNvPr id="6" name="Bildplatzhalter 4">
            <a:extLst>
              <a:ext uri="{FF2B5EF4-FFF2-40B4-BE49-F238E27FC236}">
                <a16:creationId xmlns:a16="http://schemas.microsoft.com/office/drawing/2014/main" id="{84E61DB5-E919-69BB-4D15-14B989729A33}"/>
              </a:ext>
            </a:extLst>
          </p:cNvPr>
          <p:cNvSpPr>
            <a:spLocks noGrp="1"/>
          </p:cNvSpPr>
          <p:nvPr>
            <p:ph type="pic" sz="quarter" idx="17"/>
          </p:nvPr>
        </p:nvSpPr>
        <p:spPr>
          <a:xfrm>
            <a:off x="6187621" y="273378"/>
            <a:ext cx="5724000" cy="595121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2" name="Inhaltsplatzhalter 2">
            <a:extLst>
              <a:ext uri="{FF2B5EF4-FFF2-40B4-BE49-F238E27FC236}">
                <a16:creationId xmlns:a16="http://schemas.microsoft.com/office/drawing/2014/main" id="{99EEEEF7-8E4F-3C55-5E7A-50A2A740DE06}"/>
              </a:ext>
            </a:extLst>
          </p:cNvPr>
          <p:cNvSpPr>
            <a:spLocks noGrp="1"/>
          </p:cNvSpPr>
          <p:nvPr>
            <p:ph idx="1" hasCustomPrompt="1"/>
          </p:nvPr>
        </p:nvSpPr>
        <p:spPr>
          <a:xfrm>
            <a:off x="271462" y="1371600"/>
            <a:ext cx="5724000" cy="4628621"/>
          </a:xfrm>
        </p:spPr>
        <p:txBody>
          <a:bodyPr/>
          <a:lstStyle>
            <a:lvl1pPr>
              <a:spcAft>
                <a:spcPts val="0"/>
              </a:spcAft>
              <a:defRPr sz="1600"/>
            </a:lvl1pPr>
            <a:lvl2pPr marL="226800" indent="-226800">
              <a:spcBef>
                <a:spcPts val="1000"/>
              </a:spcBef>
              <a:spcAft>
                <a:spcPts val="0"/>
              </a:spcAft>
              <a:defRPr sz="1600"/>
            </a:lvl2pPr>
            <a:lvl3pPr marL="658800" indent="-226800">
              <a:spcBef>
                <a:spcPts val="1000"/>
              </a:spcBef>
              <a:spcAft>
                <a:spcPts val="0"/>
              </a:spcAft>
              <a:defRPr sz="1600"/>
            </a:lvl3pPr>
            <a:lvl4pPr marL="1090800" indent="-226800">
              <a:spcBef>
                <a:spcPts val="1000"/>
              </a:spcBef>
              <a:spcAft>
                <a:spcPts val="0"/>
              </a:spcAft>
              <a:defRPr sz="1600"/>
            </a:lvl4pPr>
            <a:lvl5pPr marL="1522800" indent="-342000">
              <a:spcBef>
                <a:spcPts val="1000"/>
              </a:spcBef>
              <a:spcAft>
                <a:spcPts val="0"/>
              </a:spcAft>
              <a:defRPr sz="16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4" name="Titel 1">
            <a:extLst>
              <a:ext uri="{FF2B5EF4-FFF2-40B4-BE49-F238E27FC236}">
                <a16:creationId xmlns:a16="http://schemas.microsoft.com/office/drawing/2014/main" id="{BA512215-946B-73CF-5CD5-5404CAE41FE7}"/>
              </a:ext>
            </a:extLst>
          </p:cNvPr>
          <p:cNvSpPr>
            <a:spLocks noGrp="1"/>
          </p:cNvSpPr>
          <p:nvPr>
            <p:ph type="title" hasCustomPrompt="1"/>
          </p:nvPr>
        </p:nvSpPr>
        <p:spPr>
          <a:xfrm>
            <a:off x="273600" y="245268"/>
            <a:ext cx="5723999" cy="845567"/>
          </a:xfrm>
        </p:spPr>
        <p:txBody>
          <a:bodyPr/>
          <a:lstStyle>
            <a:lvl1pPr>
              <a:lnSpc>
                <a:spcPct val="97000"/>
              </a:lnSpc>
              <a:defRPr/>
            </a:lvl1pPr>
          </a:lstStyle>
          <a:p>
            <a:r>
              <a:rPr lang="en-GB" noProof="0" dirty="0"/>
              <a:t>Insert chapter title</a:t>
            </a:r>
          </a:p>
        </p:txBody>
      </p:sp>
      <p:sp>
        <p:nvSpPr>
          <p:cNvPr id="8" name="Textplatzhalter 8">
            <a:extLst>
              <a:ext uri="{FF2B5EF4-FFF2-40B4-BE49-F238E27FC236}">
                <a16:creationId xmlns:a16="http://schemas.microsoft.com/office/drawing/2014/main" id="{EAAB97D8-67DD-4A1A-E7E3-B479715D9C9F}"/>
              </a:ext>
            </a:extLst>
          </p:cNvPr>
          <p:cNvSpPr>
            <a:spLocks noGrp="1"/>
          </p:cNvSpPr>
          <p:nvPr>
            <p:ph type="body" sz="quarter" idx="13" hasCustomPrompt="1"/>
          </p:nvPr>
        </p:nvSpPr>
        <p:spPr>
          <a:xfrm>
            <a:off x="270000" y="6000221"/>
            <a:ext cx="5734380" cy="205200"/>
          </a:xfrm>
        </p:spPr>
        <p:txBody>
          <a:bodyPr anchor="b"/>
          <a:lstStyle>
            <a:lvl1pPr>
              <a:lnSpc>
                <a:spcPct val="109000"/>
              </a:lnSpc>
              <a:defRPr sz="1200"/>
            </a:lvl1pPr>
            <a:lvl2pPr>
              <a:defRPr sz="1000"/>
            </a:lvl2pPr>
            <a:lvl3pPr>
              <a:defRPr sz="1000"/>
            </a:lvl3pPr>
            <a:lvl4pPr>
              <a:defRPr sz="1000"/>
            </a:lvl4pPr>
            <a:lvl5pPr>
              <a:defRPr sz="1000"/>
            </a:lvl5pPr>
          </a:lstStyle>
          <a:p>
            <a:pPr lvl="0"/>
            <a:r>
              <a:rPr lang="en-GB" noProof="0" dirty="0"/>
              <a:t>Insert source</a:t>
            </a:r>
          </a:p>
        </p:txBody>
      </p:sp>
    </p:spTree>
    <p:extLst>
      <p:ext uri="{BB962C8B-B14F-4D97-AF65-F5344CB8AC3E}">
        <p14:creationId xmlns:p14="http://schemas.microsoft.com/office/powerpoint/2010/main" val="416978173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410473C-28E8-F4A9-D9FA-A25C3E0D5DE6}"/>
              </a:ext>
            </a:extLst>
          </p:cNvPr>
          <p:cNvSpPr>
            <a:spLocks noGrp="1"/>
          </p:cNvSpPr>
          <p:nvPr>
            <p:ph type="dt" sz="half" idx="14"/>
          </p:nvPr>
        </p:nvSpPr>
        <p:spPr/>
        <p:txBody>
          <a:bodyPr/>
          <a:lstStyle/>
          <a:p>
            <a:fld id="{6A135EDA-680A-4F0E-B115-120E71B009DE}"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099E509D-72CF-9AB0-30D4-2CD7B2DA62CF}"/>
              </a:ext>
            </a:extLst>
          </p:cNvPr>
          <p:cNvSpPr>
            <a:spLocks noGrp="1"/>
          </p:cNvSpPr>
          <p:nvPr>
            <p:ph type="ftr" sz="quarter" idx="15"/>
          </p:nvPr>
        </p:nvSpPr>
        <p:spPr/>
        <p:txBody>
          <a:bodyPr/>
          <a:lstStyle/>
          <a:p>
            <a:r>
              <a:rPr lang="en-US" noProof="0" dirty="0"/>
              <a:t>Department of Finance</a:t>
            </a:r>
            <a:endParaRPr lang="en-GB" noProof="0" dirty="0"/>
          </a:p>
        </p:txBody>
      </p:sp>
      <p:sp>
        <p:nvSpPr>
          <p:cNvPr id="7" name="Foliennummernplatzhalter 6">
            <a:extLst>
              <a:ext uri="{FF2B5EF4-FFF2-40B4-BE49-F238E27FC236}">
                <a16:creationId xmlns:a16="http://schemas.microsoft.com/office/drawing/2014/main" id="{092555C2-CC27-C0A2-017D-FF412B101005}"/>
              </a:ext>
            </a:extLst>
          </p:cNvPr>
          <p:cNvSpPr>
            <a:spLocks noGrp="1"/>
          </p:cNvSpPr>
          <p:nvPr>
            <p:ph type="sldNum" sz="quarter" idx="16"/>
          </p:nvPr>
        </p:nvSpPr>
        <p:spPr/>
        <p:txBody>
          <a:bodyPr/>
          <a:lstStyle/>
          <a:p>
            <a:fld id="{442AD375-037F-43D0-B059-5172DA06796A}" type="slidenum">
              <a:rPr lang="en-GB" noProof="0" smtClean="0"/>
              <a:pPr/>
              <a:t>‹Nr.›</a:t>
            </a:fld>
            <a:endParaRPr lang="en-GB" noProof="0" dirty="0"/>
          </a:p>
        </p:txBody>
      </p:sp>
      <p:sp>
        <p:nvSpPr>
          <p:cNvPr id="6" name="Bildplatzhalter 4">
            <a:extLst>
              <a:ext uri="{FF2B5EF4-FFF2-40B4-BE49-F238E27FC236}">
                <a16:creationId xmlns:a16="http://schemas.microsoft.com/office/drawing/2014/main" id="{84E61DB5-E919-69BB-4D15-14B989729A33}"/>
              </a:ext>
            </a:extLst>
          </p:cNvPr>
          <p:cNvSpPr>
            <a:spLocks noGrp="1"/>
          </p:cNvSpPr>
          <p:nvPr>
            <p:ph type="pic" sz="quarter" idx="17"/>
          </p:nvPr>
        </p:nvSpPr>
        <p:spPr>
          <a:xfrm>
            <a:off x="269875" y="273378"/>
            <a:ext cx="5724000" cy="5601642"/>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2" name="Inhaltsplatzhalter 2">
            <a:extLst>
              <a:ext uri="{FF2B5EF4-FFF2-40B4-BE49-F238E27FC236}">
                <a16:creationId xmlns:a16="http://schemas.microsoft.com/office/drawing/2014/main" id="{99EEEEF7-8E4F-3C55-5E7A-50A2A740DE06}"/>
              </a:ext>
            </a:extLst>
          </p:cNvPr>
          <p:cNvSpPr>
            <a:spLocks noGrp="1"/>
          </p:cNvSpPr>
          <p:nvPr>
            <p:ph idx="1" hasCustomPrompt="1"/>
          </p:nvPr>
        </p:nvSpPr>
        <p:spPr>
          <a:xfrm>
            <a:off x="6188400" y="866774"/>
            <a:ext cx="5724000" cy="5357813"/>
          </a:xfrm>
        </p:spPr>
        <p:txBody>
          <a:bodyPr/>
          <a:lstStyle>
            <a:lvl1pPr>
              <a:spcAft>
                <a:spcPts val="0"/>
              </a:spcAft>
              <a:defRPr sz="1600"/>
            </a:lvl1pPr>
            <a:lvl2pPr marL="226800" indent="-226800">
              <a:spcBef>
                <a:spcPts val="1000"/>
              </a:spcBef>
              <a:spcAft>
                <a:spcPts val="0"/>
              </a:spcAft>
              <a:buFont typeface="Source Sans Pro" panose="020B0503030403020204" pitchFamily="34" charset="0"/>
              <a:buChar char="―"/>
              <a:defRPr sz="1600"/>
            </a:lvl2pPr>
            <a:lvl3pPr marL="658800" indent="-226800">
              <a:spcBef>
                <a:spcPts val="1000"/>
              </a:spcBef>
              <a:spcAft>
                <a:spcPts val="0"/>
              </a:spcAft>
              <a:buFont typeface="Source Sans Pro" panose="020B0503030403020204" pitchFamily="34" charset="0"/>
              <a:buChar char="―"/>
              <a:defRPr sz="1600"/>
            </a:lvl3pPr>
            <a:lvl4pPr marL="1018800" indent="-226800">
              <a:spcBef>
                <a:spcPts val="1000"/>
              </a:spcBef>
              <a:spcAft>
                <a:spcPts val="0"/>
              </a:spcAft>
              <a:buFont typeface="Source Sans Pro" panose="020B0503030403020204" pitchFamily="34" charset="0"/>
              <a:buChar char="―"/>
              <a:defRPr sz="1600"/>
            </a:lvl4pPr>
            <a:lvl5pPr marL="1522800" indent="-226800">
              <a:spcBef>
                <a:spcPts val="1000"/>
              </a:spcBef>
              <a:spcAft>
                <a:spcPts val="0"/>
              </a:spcAft>
              <a:buFont typeface="Source Sans Pro" panose="020B0503030403020204" pitchFamily="34" charset="0"/>
              <a:buChar char="―"/>
              <a:defRPr sz="16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4" name="Titel 1">
            <a:extLst>
              <a:ext uri="{FF2B5EF4-FFF2-40B4-BE49-F238E27FC236}">
                <a16:creationId xmlns:a16="http://schemas.microsoft.com/office/drawing/2014/main" id="{BA512215-946B-73CF-5CD5-5404CAE41FE7}"/>
              </a:ext>
            </a:extLst>
          </p:cNvPr>
          <p:cNvSpPr>
            <a:spLocks noGrp="1"/>
          </p:cNvSpPr>
          <p:nvPr>
            <p:ph type="title" hasCustomPrompt="1"/>
          </p:nvPr>
        </p:nvSpPr>
        <p:spPr>
          <a:xfrm>
            <a:off x="6188400" y="244800"/>
            <a:ext cx="5723999" cy="519436"/>
          </a:xfrm>
        </p:spPr>
        <p:txBody>
          <a:bodyPr/>
          <a:lstStyle>
            <a:lvl1pPr>
              <a:lnSpc>
                <a:spcPct val="97000"/>
              </a:lnSpc>
              <a:defRPr/>
            </a:lvl1pPr>
          </a:lstStyle>
          <a:p>
            <a:r>
              <a:rPr lang="en-GB" noProof="0" dirty="0"/>
              <a:t>Insert chapter title</a:t>
            </a:r>
          </a:p>
        </p:txBody>
      </p:sp>
      <p:sp>
        <p:nvSpPr>
          <p:cNvPr id="12" name="Textplatzhalter 11">
            <a:extLst>
              <a:ext uri="{FF2B5EF4-FFF2-40B4-BE49-F238E27FC236}">
                <a16:creationId xmlns:a16="http://schemas.microsoft.com/office/drawing/2014/main" id="{DABC8980-79BC-7792-05E5-871BA6059E89}"/>
              </a:ext>
            </a:extLst>
          </p:cNvPr>
          <p:cNvSpPr>
            <a:spLocks noGrp="1"/>
          </p:cNvSpPr>
          <p:nvPr>
            <p:ph type="body" sz="quarter" idx="18" hasCustomPrompt="1"/>
          </p:nvPr>
        </p:nvSpPr>
        <p:spPr>
          <a:xfrm>
            <a:off x="269875" y="6029325"/>
            <a:ext cx="5724525" cy="195263"/>
          </a:xfrm>
        </p:spPr>
        <p:txBody>
          <a:bodyPr anchor="b"/>
          <a:lstStyle>
            <a:lvl1pPr>
              <a:defRPr sz="1000" b="1"/>
            </a:lvl1pPr>
            <a:lvl2pPr>
              <a:defRPr sz="1000" b="1"/>
            </a:lvl2pPr>
            <a:lvl3pPr>
              <a:defRPr sz="1000" b="1"/>
            </a:lvl3pPr>
            <a:lvl4pPr>
              <a:defRPr sz="1000" b="1"/>
            </a:lvl4pPr>
            <a:lvl5pPr>
              <a:defRPr sz="1000" b="1"/>
            </a:lvl5pPr>
          </a:lstStyle>
          <a:p>
            <a:pPr lvl="0"/>
            <a:r>
              <a:rPr lang="en-GB" noProof="0" dirty="0"/>
              <a:t>Insert caption</a:t>
            </a:r>
          </a:p>
        </p:txBody>
      </p:sp>
    </p:spTree>
    <p:extLst>
      <p:ext uri="{BB962C8B-B14F-4D97-AF65-F5344CB8AC3E}">
        <p14:creationId xmlns:p14="http://schemas.microsoft.com/office/powerpoint/2010/main" val="277424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Bilder">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712BD3F3-A9EA-3100-3B48-BC4236C1C8D5}"/>
              </a:ext>
            </a:extLst>
          </p:cNvPr>
          <p:cNvSpPr>
            <a:spLocks noGrp="1"/>
          </p:cNvSpPr>
          <p:nvPr>
            <p:ph type="pic" sz="quarter" idx="13"/>
          </p:nvPr>
        </p:nvSpPr>
        <p:spPr>
          <a:xfrm>
            <a:off x="280379" y="273378"/>
            <a:ext cx="5724000" cy="595121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de-CH" noProof="0"/>
          </a:p>
        </p:txBody>
      </p:sp>
      <p:sp>
        <p:nvSpPr>
          <p:cNvPr id="3" name="Datumsplatzhalter 2">
            <a:extLst>
              <a:ext uri="{FF2B5EF4-FFF2-40B4-BE49-F238E27FC236}">
                <a16:creationId xmlns:a16="http://schemas.microsoft.com/office/drawing/2014/main" id="{1410473C-28E8-F4A9-D9FA-A25C3E0D5DE6}"/>
              </a:ext>
            </a:extLst>
          </p:cNvPr>
          <p:cNvSpPr>
            <a:spLocks noGrp="1"/>
          </p:cNvSpPr>
          <p:nvPr>
            <p:ph type="dt" sz="half" idx="14"/>
          </p:nvPr>
        </p:nvSpPr>
        <p:spPr/>
        <p:txBody>
          <a:bodyPr/>
          <a:lstStyle/>
          <a:p>
            <a:fld id="{0FEC1E84-E3C2-4C48-AAA5-7B03C01B1F07}" type="datetime1">
              <a:rPr lang="en-GB" noProof="0" smtClean="0"/>
              <a:t>05/03/2024</a:t>
            </a:fld>
            <a:endParaRPr lang="de-CH" noProof="0"/>
          </a:p>
        </p:txBody>
      </p:sp>
      <p:sp>
        <p:nvSpPr>
          <p:cNvPr id="5" name="Fußzeilenplatzhalter 4">
            <a:extLst>
              <a:ext uri="{FF2B5EF4-FFF2-40B4-BE49-F238E27FC236}">
                <a16:creationId xmlns:a16="http://schemas.microsoft.com/office/drawing/2014/main" id="{099E509D-72CF-9AB0-30D4-2CD7B2DA62CF}"/>
              </a:ext>
            </a:extLst>
          </p:cNvPr>
          <p:cNvSpPr>
            <a:spLocks noGrp="1"/>
          </p:cNvSpPr>
          <p:nvPr>
            <p:ph type="ftr" sz="quarter" idx="15"/>
          </p:nvPr>
        </p:nvSpPr>
        <p:spPr/>
        <p:txBody>
          <a:bodyPr/>
          <a:lstStyle/>
          <a:p>
            <a:r>
              <a:rPr lang="en-US" noProof="0" dirty="0"/>
              <a:t>Department of Finance</a:t>
            </a:r>
            <a:endParaRPr lang="de-CH" noProof="0" dirty="0"/>
          </a:p>
        </p:txBody>
      </p:sp>
      <p:sp>
        <p:nvSpPr>
          <p:cNvPr id="7" name="Foliennummernplatzhalter 6">
            <a:extLst>
              <a:ext uri="{FF2B5EF4-FFF2-40B4-BE49-F238E27FC236}">
                <a16:creationId xmlns:a16="http://schemas.microsoft.com/office/drawing/2014/main" id="{092555C2-CC27-C0A2-017D-FF412B101005}"/>
              </a:ext>
            </a:extLst>
          </p:cNvPr>
          <p:cNvSpPr>
            <a:spLocks noGrp="1"/>
          </p:cNvSpPr>
          <p:nvPr>
            <p:ph type="sldNum" sz="quarter" idx="16"/>
          </p:nvPr>
        </p:nvSpPr>
        <p:spPr/>
        <p:txBody>
          <a:bodyPr/>
          <a:lstStyle/>
          <a:p>
            <a:fld id="{442AD375-037F-43D0-B059-5172DA06796A}" type="slidenum">
              <a:rPr lang="de-CH" noProof="0" smtClean="0"/>
              <a:pPr/>
              <a:t>‹Nr.›</a:t>
            </a:fld>
            <a:endParaRPr lang="de-CH" noProof="0"/>
          </a:p>
        </p:txBody>
      </p:sp>
      <p:sp>
        <p:nvSpPr>
          <p:cNvPr id="6" name="Bildplatzhalter 4">
            <a:extLst>
              <a:ext uri="{FF2B5EF4-FFF2-40B4-BE49-F238E27FC236}">
                <a16:creationId xmlns:a16="http://schemas.microsoft.com/office/drawing/2014/main" id="{84E61DB5-E919-69BB-4D15-14B989729A33}"/>
              </a:ext>
            </a:extLst>
          </p:cNvPr>
          <p:cNvSpPr>
            <a:spLocks noGrp="1"/>
          </p:cNvSpPr>
          <p:nvPr>
            <p:ph type="pic" sz="quarter" idx="17"/>
          </p:nvPr>
        </p:nvSpPr>
        <p:spPr>
          <a:xfrm>
            <a:off x="6187621" y="273378"/>
            <a:ext cx="5724000" cy="595121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de-CH" noProof="0"/>
          </a:p>
        </p:txBody>
      </p:sp>
    </p:spTree>
    <p:extLst>
      <p:ext uri="{BB962C8B-B14F-4D97-AF65-F5344CB8AC3E}">
        <p14:creationId xmlns:p14="http://schemas.microsoft.com/office/powerpoint/2010/main" val="77766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Insert chapter title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E02A5B6C-3B55-44A8-8C89-54CF6E660BB1}"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27" name="Bildplatzhalter 4">
            <a:extLst>
              <a:ext uri="{FF2B5EF4-FFF2-40B4-BE49-F238E27FC236}">
                <a16:creationId xmlns:a16="http://schemas.microsoft.com/office/drawing/2014/main" id="{B302613E-1DC8-D62B-86B5-DB10FB92D316}"/>
              </a:ext>
            </a:extLst>
          </p:cNvPr>
          <p:cNvSpPr>
            <a:spLocks noGrp="1"/>
          </p:cNvSpPr>
          <p:nvPr>
            <p:ph type="pic" sz="quarter" idx="22"/>
          </p:nvPr>
        </p:nvSpPr>
        <p:spPr>
          <a:xfrm>
            <a:off x="274527" y="908720"/>
            <a:ext cx="7701073" cy="5315868"/>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7" name="Inhaltsplatzhalter 2">
            <a:extLst>
              <a:ext uri="{FF2B5EF4-FFF2-40B4-BE49-F238E27FC236}">
                <a16:creationId xmlns:a16="http://schemas.microsoft.com/office/drawing/2014/main" id="{79B29A34-DB3C-6631-0D19-C1C5DF5EA28A}"/>
              </a:ext>
            </a:extLst>
          </p:cNvPr>
          <p:cNvSpPr>
            <a:spLocks noGrp="1"/>
          </p:cNvSpPr>
          <p:nvPr>
            <p:ph idx="20" hasCustomPrompt="1"/>
          </p:nvPr>
        </p:nvSpPr>
        <p:spPr>
          <a:xfrm>
            <a:off x="8156525" y="870743"/>
            <a:ext cx="3765600" cy="5353845"/>
          </a:xfrm>
        </p:spPr>
        <p:txBody>
          <a:bodyPr/>
          <a:lstStyle>
            <a:lvl1pPr>
              <a:defRPr/>
            </a:lvl1pPr>
            <a:lvl2pPr marL="226800" indent="-226800">
              <a:spcBef>
                <a:spcPts val="1000"/>
              </a:spcBef>
              <a:spcAft>
                <a:spcPts val="0"/>
              </a:spcAft>
              <a:buFont typeface="Source Sans Pro" panose="020B0503030403020204" pitchFamily="34" charset="0"/>
              <a:buChar char="―"/>
              <a:defRPr/>
            </a:lvl2pPr>
            <a:lvl3pPr marL="658800" indent="-226800">
              <a:spcBef>
                <a:spcPts val="1000"/>
              </a:spcBef>
              <a:spcAft>
                <a:spcPts val="0"/>
              </a:spcAft>
              <a:buFont typeface="Source Sans Pro" panose="020B0503030403020204" pitchFamily="34" charset="0"/>
              <a:buChar char="―"/>
              <a:defRPr/>
            </a:lvl3pPr>
            <a:lvl4pPr marL="1090800" indent="-226800">
              <a:spcBef>
                <a:spcPts val="1000"/>
              </a:spcBef>
              <a:spcAft>
                <a:spcPts val="0"/>
              </a:spcAft>
              <a:buFont typeface="Source Sans Pro" panose="020B0503030403020204" pitchFamily="34" charset="0"/>
              <a:buChar char="―"/>
              <a:defRPr/>
            </a:lvl4pPr>
            <a:lvl5pPr marL="1522800" indent="-226800">
              <a:spcBef>
                <a:spcPts val="1000"/>
              </a:spcBef>
              <a:spcAft>
                <a:spcPts val="0"/>
              </a:spcAft>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Tree>
    <p:extLst>
      <p:ext uri="{BB962C8B-B14F-4D97-AF65-F5344CB8AC3E}">
        <p14:creationId xmlns:p14="http://schemas.microsoft.com/office/powerpoint/2010/main" val="1420544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rei Inhalt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410473C-28E8-F4A9-D9FA-A25C3E0D5DE6}"/>
              </a:ext>
            </a:extLst>
          </p:cNvPr>
          <p:cNvSpPr>
            <a:spLocks noGrp="1"/>
          </p:cNvSpPr>
          <p:nvPr>
            <p:ph type="dt" sz="half" idx="14"/>
          </p:nvPr>
        </p:nvSpPr>
        <p:spPr/>
        <p:txBody>
          <a:bodyPr/>
          <a:lstStyle/>
          <a:p>
            <a:fld id="{A72FAB13-21BC-4B7F-897B-3E51DAE76061}"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099E509D-72CF-9AB0-30D4-2CD7B2DA62CF}"/>
              </a:ext>
            </a:extLst>
          </p:cNvPr>
          <p:cNvSpPr>
            <a:spLocks noGrp="1"/>
          </p:cNvSpPr>
          <p:nvPr>
            <p:ph type="ftr" sz="quarter" idx="15"/>
          </p:nvPr>
        </p:nvSpPr>
        <p:spPr/>
        <p:txBody>
          <a:bodyPr/>
          <a:lstStyle/>
          <a:p>
            <a:r>
              <a:rPr lang="en-US" noProof="0" dirty="0"/>
              <a:t>Department of Finance</a:t>
            </a:r>
            <a:endParaRPr lang="en-GB" noProof="0" dirty="0"/>
          </a:p>
        </p:txBody>
      </p:sp>
      <p:sp>
        <p:nvSpPr>
          <p:cNvPr id="7" name="Foliennummernplatzhalter 6">
            <a:extLst>
              <a:ext uri="{FF2B5EF4-FFF2-40B4-BE49-F238E27FC236}">
                <a16:creationId xmlns:a16="http://schemas.microsoft.com/office/drawing/2014/main" id="{092555C2-CC27-C0A2-017D-FF412B101005}"/>
              </a:ext>
            </a:extLst>
          </p:cNvPr>
          <p:cNvSpPr>
            <a:spLocks noGrp="1"/>
          </p:cNvSpPr>
          <p:nvPr>
            <p:ph type="sldNum" sz="quarter" idx="16"/>
          </p:nvPr>
        </p:nvSpPr>
        <p:spPr/>
        <p:txBody>
          <a:bodyPr/>
          <a:lstStyle/>
          <a:p>
            <a:fld id="{442AD375-037F-43D0-B059-5172DA06796A}" type="slidenum">
              <a:rPr lang="en-GB" noProof="0" smtClean="0"/>
              <a:pPr/>
              <a:t>‹Nr.›</a:t>
            </a:fld>
            <a:endParaRPr lang="en-GB" noProof="0" dirty="0"/>
          </a:p>
        </p:txBody>
      </p:sp>
      <p:sp>
        <p:nvSpPr>
          <p:cNvPr id="9" name="Inhaltsplatzhalter 2">
            <a:extLst>
              <a:ext uri="{FF2B5EF4-FFF2-40B4-BE49-F238E27FC236}">
                <a16:creationId xmlns:a16="http://schemas.microsoft.com/office/drawing/2014/main" id="{5A128A8A-1E20-0372-6952-A37B014C0229}"/>
              </a:ext>
            </a:extLst>
          </p:cNvPr>
          <p:cNvSpPr>
            <a:spLocks noGrp="1"/>
          </p:cNvSpPr>
          <p:nvPr>
            <p:ph idx="1" hasCustomPrompt="1"/>
          </p:nvPr>
        </p:nvSpPr>
        <p:spPr>
          <a:xfrm>
            <a:off x="280379" y="870744"/>
            <a:ext cx="3765600" cy="5353844"/>
          </a:xfrm>
        </p:spPr>
        <p:txBody>
          <a:bodyPr/>
          <a:lstStyle>
            <a:lvl1pPr>
              <a:defRPr/>
            </a:lvl1pPr>
            <a:lvl2pPr marL="226800" indent="-226800">
              <a:spcBef>
                <a:spcPts val="1000"/>
              </a:spcBef>
              <a:spcAft>
                <a:spcPts val="0"/>
              </a:spcAft>
              <a:buFont typeface="Source Sans Pro" panose="020B0503030403020204" pitchFamily="34" charset="0"/>
              <a:buChar char="―"/>
              <a:defRPr/>
            </a:lvl2pPr>
            <a:lvl3pPr marL="658800" indent="-226800">
              <a:spcBef>
                <a:spcPts val="1000"/>
              </a:spcBef>
              <a:spcAft>
                <a:spcPts val="0"/>
              </a:spcAft>
              <a:buFont typeface="Source Sans Pro" panose="020B0503030403020204" pitchFamily="34" charset="0"/>
              <a:buChar char="―"/>
              <a:defRPr/>
            </a:lvl3pPr>
            <a:lvl4pPr marL="1090800" indent="-226800">
              <a:spcBef>
                <a:spcPts val="1000"/>
              </a:spcBef>
              <a:spcAft>
                <a:spcPts val="0"/>
              </a:spcAft>
              <a:buFont typeface="Source Sans Pro" panose="020B0503030403020204" pitchFamily="34" charset="0"/>
              <a:buChar char="―"/>
              <a:defRPr/>
            </a:lvl4pPr>
            <a:lvl5pPr marL="1522800" indent="-226800">
              <a:spcBef>
                <a:spcPts val="1000"/>
              </a:spcBef>
              <a:spcAft>
                <a:spcPts val="0"/>
              </a:spcAft>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0" name="Titel 1">
            <a:extLst>
              <a:ext uri="{FF2B5EF4-FFF2-40B4-BE49-F238E27FC236}">
                <a16:creationId xmlns:a16="http://schemas.microsoft.com/office/drawing/2014/main" id="{8E16A7B1-D6D5-1F45-5873-56D50909A60B}"/>
              </a:ext>
            </a:extLst>
          </p:cNvPr>
          <p:cNvSpPr>
            <a:spLocks noGrp="1"/>
          </p:cNvSpPr>
          <p:nvPr>
            <p:ph type="title" hasCustomPrompt="1"/>
          </p:nvPr>
        </p:nvSpPr>
        <p:spPr>
          <a:xfrm>
            <a:off x="271463" y="245269"/>
            <a:ext cx="11650662" cy="531056"/>
          </a:xfrm>
        </p:spPr>
        <p:txBody>
          <a:bodyPr/>
          <a:lstStyle>
            <a:lvl1pPr>
              <a:defRPr/>
            </a:lvl1pPr>
          </a:lstStyle>
          <a:p>
            <a:r>
              <a:rPr lang="en-GB" noProof="0" dirty="0"/>
              <a:t>Insert chapter title</a:t>
            </a:r>
          </a:p>
        </p:txBody>
      </p:sp>
      <p:sp>
        <p:nvSpPr>
          <p:cNvPr id="12" name="Inhaltsplatzhalter 2">
            <a:extLst>
              <a:ext uri="{FF2B5EF4-FFF2-40B4-BE49-F238E27FC236}">
                <a16:creationId xmlns:a16="http://schemas.microsoft.com/office/drawing/2014/main" id="{B08945CC-0D4F-0056-B059-E53C8D583D78}"/>
              </a:ext>
            </a:extLst>
          </p:cNvPr>
          <p:cNvSpPr>
            <a:spLocks noGrp="1"/>
          </p:cNvSpPr>
          <p:nvPr>
            <p:ph idx="19" hasCustomPrompt="1"/>
          </p:nvPr>
        </p:nvSpPr>
        <p:spPr>
          <a:xfrm>
            <a:off x="4218452" y="870744"/>
            <a:ext cx="3765600" cy="5353844"/>
          </a:xfrm>
        </p:spPr>
        <p:txBody>
          <a:bodyPr/>
          <a:lstStyle>
            <a:lvl1pPr>
              <a:defRPr/>
            </a:lvl1pPr>
            <a:lvl2pPr marL="226800" indent="-226800">
              <a:spcBef>
                <a:spcPts val="1000"/>
              </a:spcBef>
              <a:spcAft>
                <a:spcPts val="0"/>
              </a:spcAft>
              <a:buFont typeface="Source Sans Pro" panose="020B0503030403020204" pitchFamily="34" charset="0"/>
              <a:buChar char="―"/>
              <a:defRPr/>
            </a:lvl2pPr>
            <a:lvl3pPr marL="658800" indent="-226800">
              <a:spcBef>
                <a:spcPts val="1000"/>
              </a:spcBef>
              <a:spcAft>
                <a:spcPts val="0"/>
              </a:spcAft>
              <a:buFont typeface="Source Sans Pro" panose="020B0503030403020204" pitchFamily="34" charset="0"/>
              <a:buChar char="―"/>
              <a:defRPr/>
            </a:lvl3pPr>
            <a:lvl4pPr marL="1090800" indent="-226800">
              <a:spcBef>
                <a:spcPts val="1000"/>
              </a:spcBef>
              <a:spcAft>
                <a:spcPts val="0"/>
              </a:spcAft>
              <a:buFont typeface="Source Sans Pro" panose="020B0503030403020204" pitchFamily="34" charset="0"/>
              <a:buChar char="―"/>
              <a:defRPr/>
            </a:lvl4pPr>
            <a:lvl5pPr marL="1522800" indent="-226800">
              <a:spcBef>
                <a:spcPts val="1000"/>
              </a:spcBef>
              <a:spcAft>
                <a:spcPts val="0"/>
              </a:spcAft>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 name="Inhaltsplatzhalter 2">
            <a:extLst>
              <a:ext uri="{FF2B5EF4-FFF2-40B4-BE49-F238E27FC236}">
                <a16:creationId xmlns:a16="http://schemas.microsoft.com/office/drawing/2014/main" id="{991A9BC9-91DF-B4F2-E0C5-C2578FBF8926}"/>
              </a:ext>
            </a:extLst>
          </p:cNvPr>
          <p:cNvSpPr>
            <a:spLocks noGrp="1"/>
          </p:cNvSpPr>
          <p:nvPr>
            <p:ph idx="20" hasCustomPrompt="1"/>
          </p:nvPr>
        </p:nvSpPr>
        <p:spPr>
          <a:xfrm>
            <a:off x="8156525" y="870743"/>
            <a:ext cx="3765600" cy="5353845"/>
          </a:xfrm>
        </p:spPr>
        <p:txBody>
          <a:bodyPr/>
          <a:lstStyle>
            <a:lvl1pPr>
              <a:defRPr/>
            </a:lvl1pPr>
            <a:lvl2pPr marL="226800" indent="-226800">
              <a:spcBef>
                <a:spcPts val="1000"/>
              </a:spcBef>
              <a:spcAft>
                <a:spcPts val="0"/>
              </a:spcAft>
              <a:buFont typeface="Source Sans Pro" panose="020B0503030403020204" pitchFamily="34" charset="0"/>
              <a:buChar char="―"/>
              <a:defRPr/>
            </a:lvl2pPr>
            <a:lvl3pPr marL="658800" indent="-226800">
              <a:spcBef>
                <a:spcPts val="1000"/>
              </a:spcBef>
              <a:spcAft>
                <a:spcPts val="0"/>
              </a:spcAft>
              <a:buFont typeface="Source Sans Pro" panose="020B0503030403020204" pitchFamily="34" charset="0"/>
              <a:buChar char="―"/>
              <a:defRPr/>
            </a:lvl3pPr>
            <a:lvl4pPr marL="1090800" indent="-226800">
              <a:spcBef>
                <a:spcPts val="1000"/>
              </a:spcBef>
              <a:spcAft>
                <a:spcPts val="0"/>
              </a:spcAft>
              <a:buFont typeface="Source Sans Pro" panose="020B0503030403020204" pitchFamily="34" charset="0"/>
              <a:buChar char="―"/>
              <a:defRPr/>
            </a:lvl4pPr>
            <a:lvl5pPr marL="1522800" indent="-226800">
              <a:spcBef>
                <a:spcPts val="1000"/>
              </a:spcBef>
              <a:spcAft>
                <a:spcPts val="0"/>
              </a:spcAft>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Tree>
    <p:extLst>
      <p:ext uri="{BB962C8B-B14F-4D97-AF65-F5344CB8AC3E}">
        <p14:creationId xmlns:p14="http://schemas.microsoft.com/office/powerpoint/2010/main" val="2571338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rei Bilder mit Text">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712BD3F3-A9EA-3100-3B48-BC4236C1C8D5}"/>
              </a:ext>
            </a:extLst>
          </p:cNvPr>
          <p:cNvSpPr>
            <a:spLocks noGrp="1"/>
          </p:cNvSpPr>
          <p:nvPr>
            <p:ph type="pic" sz="quarter" idx="13"/>
          </p:nvPr>
        </p:nvSpPr>
        <p:spPr>
          <a:xfrm>
            <a:off x="280379" y="2286000"/>
            <a:ext cx="3765600" cy="3938588"/>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3" name="Datumsplatzhalter 2">
            <a:extLst>
              <a:ext uri="{FF2B5EF4-FFF2-40B4-BE49-F238E27FC236}">
                <a16:creationId xmlns:a16="http://schemas.microsoft.com/office/drawing/2014/main" id="{1410473C-28E8-F4A9-D9FA-A25C3E0D5DE6}"/>
              </a:ext>
            </a:extLst>
          </p:cNvPr>
          <p:cNvSpPr>
            <a:spLocks noGrp="1"/>
          </p:cNvSpPr>
          <p:nvPr>
            <p:ph type="dt" sz="half" idx="14"/>
          </p:nvPr>
        </p:nvSpPr>
        <p:spPr/>
        <p:txBody>
          <a:bodyPr/>
          <a:lstStyle/>
          <a:p>
            <a:fld id="{767215D9-2DB0-46A9-993A-559AAD9B7F9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099E509D-72CF-9AB0-30D4-2CD7B2DA62CF}"/>
              </a:ext>
            </a:extLst>
          </p:cNvPr>
          <p:cNvSpPr>
            <a:spLocks noGrp="1"/>
          </p:cNvSpPr>
          <p:nvPr>
            <p:ph type="ftr" sz="quarter" idx="15"/>
          </p:nvPr>
        </p:nvSpPr>
        <p:spPr/>
        <p:txBody>
          <a:bodyPr/>
          <a:lstStyle/>
          <a:p>
            <a:r>
              <a:rPr lang="en-US" noProof="0" dirty="0"/>
              <a:t>Department of Finance</a:t>
            </a:r>
            <a:endParaRPr lang="en-GB" noProof="0" dirty="0"/>
          </a:p>
        </p:txBody>
      </p:sp>
      <p:sp>
        <p:nvSpPr>
          <p:cNvPr id="7" name="Foliennummernplatzhalter 6">
            <a:extLst>
              <a:ext uri="{FF2B5EF4-FFF2-40B4-BE49-F238E27FC236}">
                <a16:creationId xmlns:a16="http://schemas.microsoft.com/office/drawing/2014/main" id="{092555C2-CC27-C0A2-017D-FF412B101005}"/>
              </a:ext>
            </a:extLst>
          </p:cNvPr>
          <p:cNvSpPr>
            <a:spLocks noGrp="1"/>
          </p:cNvSpPr>
          <p:nvPr>
            <p:ph type="sldNum" sz="quarter" idx="16"/>
          </p:nvPr>
        </p:nvSpPr>
        <p:spPr/>
        <p:txBody>
          <a:bodyPr/>
          <a:lstStyle/>
          <a:p>
            <a:fld id="{442AD375-037F-43D0-B059-5172DA06796A}" type="slidenum">
              <a:rPr lang="en-GB" noProof="0" smtClean="0"/>
              <a:pPr/>
              <a:t>‹Nr.›</a:t>
            </a:fld>
            <a:endParaRPr lang="en-GB" noProof="0" dirty="0"/>
          </a:p>
        </p:txBody>
      </p:sp>
      <p:sp>
        <p:nvSpPr>
          <p:cNvPr id="2" name="Bildplatzhalter 4">
            <a:extLst>
              <a:ext uri="{FF2B5EF4-FFF2-40B4-BE49-F238E27FC236}">
                <a16:creationId xmlns:a16="http://schemas.microsoft.com/office/drawing/2014/main" id="{BB21450C-9A0A-DE52-A711-C6A4E254A2DE}"/>
              </a:ext>
            </a:extLst>
          </p:cNvPr>
          <p:cNvSpPr>
            <a:spLocks noGrp="1"/>
          </p:cNvSpPr>
          <p:nvPr>
            <p:ph type="pic" sz="quarter" idx="17"/>
          </p:nvPr>
        </p:nvSpPr>
        <p:spPr>
          <a:xfrm>
            <a:off x="4218452" y="2286000"/>
            <a:ext cx="3765600" cy="3938588"/>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4" name="Bildplatzhalter 4">
            <a:extLst>
              <a:ext uri="{FF2B5EF4-FFF2-40B4-BE49-F238E27FC236}">
                <a16:creationId xmlns:a16="http://schemas.microsoft.com/office/drawing/2014/main" id="{40369691-93C7-0711-9987-747ABDF5BEE9}"/>
              </a:ext>
            </a:extLst>
          </p:cNvPr>
          <p:cNvSpPr>
            <a:spLocks noGrp="1"/>
          </p:cNvSpPr>
          <p:nvPr>
            <p:ph type="pic" sz="quarter" idx="18"/>
          </p:nvPr>
        </p:nvSpPr>
        <p:spPr>
          <a:xfrm>
            <a:off x="8156525" y="2286000"/>
            <a:ext cx="3765600" cy="3938588"/>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9" name="Inhaltsplatzhalter 2">
            <a:extLst>
              <a:ext uri="{FF2B5EF4-FFF2-40B4-BE49-F238E27FC236}">
                <a16:creationId xmlns:a16="http://schemas.microsoft.com/office/drawing/2014/main" id="{5A128A8A-1E20-0372-6952-A37B014C0229}"/>
              </a:ext>
            </a:extLst>
          </p:cNvPr>
          <p:cNvSpPr>
            <a:spLocks noGrp="1"/>
          </p:cNvSpPr>
          <p:nvPr>
            <p:ph idx="1" hasCustomPrompt="1"/>
          </p:nvPr>
        </p:nvSpPr>
        <p:spPr>
          <a:xfrm>
            <a:off x="280379" y="870744"/>
            <a:ext cx="3765600" cy="1215083"/>
          </a:xfrm>
        </p:spPr>
        <p:txBody>
          <a:bodyPr/>
          <a:lstStyle>
            <a:lvl1pPr>
              <a:defRPr/>
            </a:lvl1pPr>
            <a:lvl2pPr marL="226800" indent="-226800">
              <a:buFont typeface="Source Sans Pro" panose="020B0503030403020204" pitchFamily="34" charset="0"/>
              <a:buChar char="―"/>
              <a:defRPr/>
            </a:lvl2pPr>
            <a:lvl3pPr marL="658800" indent="-226800">
              <a:buFont typeface="Source Sans Pro" panose="020B0503030403020204" pitchFamily="34" charset="0"/>
              <a:buChar char="―"/>
              <a:defRPr/>
            </a:lvl3pPr>
            <a:lvl4pPr marL="1090800" indent="-226800">
              <a:buFont typeface="Source Sans Pro" panose="020B0503030403020204" pitchFamily="34" charset="0"/>
              <a:buChar char="―"/>
              <a:defRPr/>
            </a:lvl4pPr>
            <a:lvl5pPr marL="1522800" indent="-226800">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0" name="Titel 1">
            <a:extLst>
              <a:ext uri="{FF2B5EF4-FFF2-40B4-BE49-F238E27FC236}">
                <a16:creationId xmlns:a16="http://schemas.microsoft.com/office/drawing/2014/main" id="{8E16A7B1-D6D5-1F45-5873-56D50909A60B}"/>
              </a:ext>
            </a:extLst>
          </p:cNvPr>
          <p:cNvSpPr>
            <a:spLocks noGrp="1"/>
          </p:cNvSpPr>
          <p:nvPr>
            <p:ph type="title" hasCustomPrompt="1"/>
          </p:nvPr>
        </p:nvSpPr>
        <p:spPr>
          <a:xfrm>
            <a:off x="271463" y="245269"/>
            <a:ext cx="11650662" cy="531056"/>
          </a:xfrm>
        </p:spPr>
        <p:txBody>
          <a:bodyPr/>
          <a:lstStyle>
            <a:lvl1pPr>
              <a:defRPr/>
            </a:lvl1pPr>
          </a:lstStyle>
          <a:p>
            <a:r>
              <a:rPr lang="en-GB" noProof="0" dirty="0"/>
              <a:t>Insert chapter title</a:t>
            </a:r>
          </a:p>
        </p:txBody>
      </p:sp>
      <p:sp>
        <p:nvSpPr>
          <p:cNvPr id="12" name="Inhaltsplatzhalter 2">
            <a:extLst>
              <a:ext uri="{FF2B5EF4-FFF2-40B4-BE49-F238E27FC236}">
                <a16:creationId xmlns:a16="http://schemas.microsoft.com/office/drawing/2014/main" id="{B08945CC-0D4F-0056-B059-E53C8D583D78}"/>
              </a:ext>
            </a:extLst>
          </p:cNvPr>
          <p:cNvSpPr>
            <a:spLocks noGrp="1"/>
          </p:cNvSpPr>
          <p:nvPr>
            <p:ph idx="19" hasCustomPrompt="1"/>
          </p:nvPr>
        </p:nvSpPr>
        <p:spPr>
          <a:xfrm>
            <a:off x="4218452" y="870744"/>
            <a:ext cx="3765600" cy="1215083"/>
          </a:xfrm>
        </p:spPr>
        <p:txBody>
          <a:bodyPr/>
          <a:lstStyle>
            <a:lvl1pPr>
              <a:defRPr/>
            </a:lvl1pPr>
            <a:lvl2pPr marL="226800" indent="-226800">
              <a:buFont typeface="Source Sans Pro" panose="020B0503030403020204" pitchFamily="34" charset="0"/>
              <a:buChar char="―"/>
              <a:defRPr/>
            </a:lvl2pPr>
            <a:lvl3pPr marL="658800" indent="-226800">
              <a:buFont typeface="Source Sans Pro" panose="020B0503030403020204" pitchFamily="34" charset="0"/>
              <a:buChar char="―"/>
              <a:defRPr/>
            </a:lvl3pPr>
            <a:lvl4pPr marL="1090800" indent="-226800">
              <a:buFont typeface="Source Sans Pro" panose="020B0503030403020204" pitchFamily="34" charset="0"/>
              <a:buChar char="―"/>
              <a:defRPr/>
            </a:lvl4pPr>
            <a:lvl5pPr marL="1522800" indent="-226800">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 name="Inhaltsplatzhalter 2">
            <a:extLst>
              <a:ext uri="{FF2B5EF4-FFF2-40B4-BE49-F238E27FC236}">
                <a16:creationId xmlns:a16="http://schemas.microsoft.com/office/drawing/2014/main" id="{991A9BC9-91DF-B4F2-E0C5-C2578FBF8926}"/>
              </a:ext>
            </a:extLst>
          </p:cNvPr>
          <p:cNvSpPr>
            <a:spLocks noGrp="1"/>
          </p:cNvSpPr>
          <p:nvPr>
            <p:ph idx="20" hasCustomPrompt="1"/>
          </p:nvPr>
        </p:nvSpPr>
        <p:spPr>
          <a:xfrm>
            <a:off x="8156525" y="870743"/>
            <a:ext cx="3765600" cy="1215083"/>
          </a:xfrm>
        </p:spPr>
        <p:txBody>
          <a:bodyPr/>
          <a:lstStyle>
            <a:lvl1pPr>
              <a:defRPr/>
            </a:lvl1pPr>
            <a:lvl2pPr marL="226800" indent="-226800">
              <a:buFont typeface="Source Sans Pro" panose="020B0503030403020204" pitchFamily="34" charset="0"/>
              <a:buChar char="―"/>
              <a:defRPr/>
            </a:lvl2pPr>
            <a:lvl3pPr marL="658800" indent="-226800">
              <a:buFont typeface="Source Sans Pro" panose="020B0503030403020204" pitchFamily="34" charset="0"/>
              <a:buChar char="―"/>
              <a:defRPr/>
            </a:lvl3pPr>
            <a:lvl4pPr marL="1090800" indent="-226800">
              <a:buFont typeface="Source Sans Pro" panose="020B0503030403020204" pitchFamily="34" charset="0"/>
              <a:buChar char="―"/>
              <a:defRPr/>
            </a:lvl4pPr>
            <a:lvl5pPr marL="1522800" indent="-226800">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Tree>
    <p:extLst>
      <p:ext uri="{BB962C8B-B14F-4D97-AF65-F5344CB8AC3E}">
        <p14:creationId xmlns:p14="http://schemas.microsoft.com/office/powerpoint/2010/main" val="721083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rei Bilder">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712BD3F3-A9EA-3100-3B48-BC4236C1C8D5}"/>
              </a:ext>
            </a:extLst>
          </p:cNvPr>
          <p:cNvSpPr>
            <a:spLocks noGrp="1"/>
          </p:cNvSpPr>
          <p:nvPr>
            <p:ph type="pic" sz="quarter" idx="13"/>
          </p:nvPr>
        </p:nvSpPr>
        <p:spPr>
          <a:xfrm>
            <a:off x="280379" y="273378"/>
            <a:ext cx="3765600" cy="595121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de-CH" noProof="0"/>
          </a:p>
        </p:txBody>
      </p:sp>
      <p:sp>
        <p:nvSpPr>
          <p:cNvPr id="3" name="Datumsplatzhalter 2">
            <a:extLst>
              <a:ext uri="{FF2B5EF4-FFF2-40B4-BE49-F238E27FC236}">
                <a16:creationId xmlns:a16="http://schemas.microsoft.com/office/drawing/2014/main" id="{1410473C-28E8-F4A9-D9FA-A25C3E0D5DE6}"/>
              </a:ext>
            </a:extLst>
          </p:cNvPr>
          <p:cNvSpPr>
            <a:spLocks noGrp="1"/>
          </p:cNvSpPr>
          <p:nvPr>
            <p:ph type="dt" sz="half" idx="14"/>
          </p:nvPr>
        </p:nvSpPr>
        <p:spPr/>
        <p:txBody>
          <a:bodyPr/>
          <a:lstStyle/>
          <a:p>
            <a:fld id="{8C612E20-79FA-4AF0-8F37-0B7F6F66ADCD}" type="datetime1">
              <a:rPr lang="en-GB" noProof="0" smtClean="0"/>
              <a:t>05/03/2024</a:t>
            </a:fld>
            <a:endParaRPr lang="de-CH" noProof="0"/>
          </a:p>
        </p:txBody>
      </p:sp>
      <p:sp>
        <p:nvSpPr>
          <p:cNvPr id="5" name="Fußzeilenplatzhalter 4">
            <a:extLst>
              <a:ext uri="{FF2B5EF4-FFF2-40B4-BE49-F238E27FC236}">
                <a16:creationId xmlns:a16="http://schemas.microsoft.com/office/drawing/2014/main" id="{099E509D-72CF-9AB0-30D4-2CD7B2DA62CF}"/>
              </a:ext>
            </a:extLst>
          </p:cNvPr>
          <p:cNvSpPr>
            <a:spLocks noGrp="1"/>
          </p:cNvSpPr>
          <p:nvPr>
            <p:ph type="ftr" sz="quarter" idx="15"/>
          </p:nvPr>
        </p:nvSpPr>
        <p:spPr/>
        <p:txBody>
          <a:bodyPr/>
          <a:lstStyle/>
          <a:p>
            <a:r>
              <a:rPr lang="en-US" noProof="0" dirty="0"/>
              <a:t>Department of Finance</a:t>
            </a:r>
            <a:endParaRPr lang="de-CH" noProof="0" dirty="0"/>
          </a:p>
        </p:txBody>
      </p:sp>
      <p:sp>
        <p:nvSpPr>
          <p:cNvPr id="7" name="Foliennummernplatzhalter 6">
            <a:extLst>
              <a:ext uri="{FF2B5EF4-FFF2-40B4-BE49-F238E27FC236}">
                <a16:creationId xmlns:a16="http://schemas.microsoft.com/office/drawing/2014/main" id="{092555C2-CC27-C0A2-017D-FF412B101005}"/>
              </a:ext>
            </a:extLst>
          </p:cNvPr>
          <p:cNvSpPr>
            <a:spLocks noGrp="1"/>
          </p:cNvSpPr>
          <p:nvPr>
            <p:ph type="sldNum" sz="quarter" idx="16"/>
          </p:nvPr>
        </p:nvSpPr>
        <p:spPr/>
        <p:txBody>
          <a:bodyPr/>
          <a:lstStyle/>
          <a:p>
            <a:fld id="{442AD375-037F-43D0-B059-5172DA06796A}" type="slidenum">
              <a:rPr lang="de-CH" noProof="0" smtClean="0"/>
              <a:pPr/>
              <a:t>‹Nr.›</a:t>
            </a:fld>
            <a:endParaRPr lang="de-CH" noProof="0"/>
          </a:p>
        </p:txBody>
      </p:sp>
      <p:sp>
        <p:nvSpPr>
          <p:cNvPr id="2" name="Bildplatzhalter 4">
            <a:extLst>
              <a:ext uri="{FF2B5EF4-FFF2-40B4-BE49-F238E27FC236}">
                <a16:creationId xmlns:a16="http://schemas.microsoft.com/office/drawing/2014/main" id="{BB21450C-9A0A-DE52-A711-C6A4E254A2DE}"/>
              </a:ext>
            </a:extLst>
          </p:cNvPr>
          <p:cNvSpPr>
            <a:spLocks noGrp="1"/>
          </p:cNvSpPr>
          <p:nvPr>
            <p:ph type="pic" sz="quarter" idx="17"/>
          </p:nvPr>
        </p:nvSpPr>
        <p:spPr>
          <a:xfrm>
            <a:off x="4218452" y="273378"/>
            <a:ext cx="3765600" cy="595121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de-CH" noProof="0"/>
          </a:p>
        </p:txBody>
      </p:sp>
      <p:sp>
        <p:nvSpPr>
          <p:cNvPr id="4" name="Bildplatzhalter 4">
            <a:extLst>
              <a:ext uri="{FF2B5EF4-FFF2-40B4-BE49-F238E27FC236}">
                <a16:creationId xmlns:a16="http://schemas.microsoft.com/office/drawing/2014/main" id="{40369691-93C7-0711-9987-747ABDF5BEE9}"/>
              </a:ext>
            </a:extLst>
          </p:cNvPr>
          <p:cNvSpPr>
            <a:spLocks noGrp="1"/>
          </p:cNvSpPr>
          <p:nvPr>
            <p:ph type="pic" sz="quarter" idx="18"/>
          </p:nvPr>
        </p:nvSpPr>
        <p:spPr>
          <a:xfrm>
            <a:off x="8156525" y="273378"/>
            <a:ext cx="3765600" cy="595121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de-CH" noProof="0"/>
          </a:p>
        </p:txBody>
      </p:sp>
    </p:spTree>
    <p:extLst>
      <p:ext uri="{BB962C8B-B14F-4D97-AF65-F5344CB8AC3E}">
        <p14:creationId xmlns:p14="http://schemas.microsoft.com/office/powerpoint/2010/main" val="162006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er Bilder mit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Insert title</a:t>
            </a:r>
          </a:p>
        </p:txBody>
      </p:sp>
      <p:sp>
        <p:nvSpPr>
          <p:cNvPr id="3" name="Inhaltsplatzhalter 2"/>
          <p:cNvSpPr>
            <a:spLocks noGrp="1"/>
          </p:cNvSpPr>
          <p:nvPr>
            <p:ph idx="1" hasCustomPrompt="1"/>
          </p:nvPr>
        </p:nvSpPr>
        <p:spPr>
          <a:xfrm>
            <a:off x="271460" y="4956597"/>
            <a:ext cx="2775600" cy="531056"/>
          </a:xfrm>
        </p:spPr>
        <p:txBody>
          <a:bodyPr/>
          <a:lstStyle>
            <a:lvl1pPr>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First name Surname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C8E9270D-3DEF-4808-A77B-0BF84A7BB16A}"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9" name="Bildplatzhalter 4">
            <a:extLst>
              <a:ext uri="{FF2B5EF4-FFF2-40B4-BE49-F238E27FC236}">
                <a16:creationId xmlns:a16="http://schemas.microsoft.com/office/drawing/2014/main" id="{D717326D-6376-3E88-6230-C7DA655CABF4}"/>
              </a:ext>
            </a:extLst>
          </p:cNvPr>
          <p:cNvSpPr>
            <a:spLocks noGrp="1"/>
          </p:cNvSpPr>
          <p:nvPr>
            <p:ph type="pic" sz="quarter" idx="16"/>
          </p:nvPr>
        </p:nvSpPr>
        <p:spPr>
          <a:xfrm>
            <a:off x="280379" y="1385528"/>
            <a:ext cx="2775600" cy="340995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22" name="Inhaltsplatzhalter 2">
            <a:extLst>
              <a:ext uri="{FF2B5EF4-FFF2-40B4-BE49-F238E27FC236}">
                <a16:creationId xmlns:a16="http://schemas.microsoft.com/office/drawing/2014/main" id="{2115A716-7F0D-6001-BBDA-1C1AF55BDEB0}"/>
              </a:ext>
            </a:extLst>
          </p:cNvPr>
          <p:cNvSpPr>
            <a:spLocks noGrp="1"/>
          </p:cNvSpPr>
          <p:nvPr>
            <p:ph idx="17" hasCustomPrompt="1"/>
          </p:nvPr>
        </p:nvSpPr>
        <p:spPr>
          <a:xfrm>
            <a:off x="3228587" y="4956597"/>
            <a:ext cx="2775600" cy="531056"/>
          </a:xfrm>
        </p:spPr>
        <p:txBody>
          <a:bodyPr/>
          <a:lstStyle>
            <a:lvl1pPr>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First name Surname</a:t>
            </a:r>
          </a:p>
        </p:txBody>
      </p:sp>
      <p:sp>
        <p:nvSpPr>
          <p:cNvPr id="23" name="Bildplatzhalter 4">
            <a:extLst>
              <a:ext uri="{FF2B5EF4-FFF2-40B4-BE49-F238E27FC236}">
                <a16:creationId xmlns:a16="http://schemas.microsoft.com/office/drawing/2014/main" id="{ADAF9B2C-8583-6129-0978-4CC7CC294B45}"/>
              </a:ext>
            </a:extLst>
          </p:cNvPr>
          <p:cNvSpPr>
            <a:spLocks noGrp="1"/>
          </p:cNvSpPr>
          <p:nvPr>
            <p:ph type="pic" sz="quarter" idx="18"/>
          </p:nvPr>
        </p:nvSpPr>
        <p:spPr>
          <a:xfrm>
            <a:off x="3237506" y="1385528"/>
            <a:ext cx="2775600" cy="340995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24" name="Inhaltsplatzhalter 2">
            <a:extLst>
              <a:ext uri="{FF2B5EF4-FFF2-40B4-BE49-F238E27FC236}">
                <a16:creationId xmlns:a16="http://schemas.microsoft.com/office/drawing/2014/main" id="{5E0F70B3-FE43-EB4F-1A26-27C37577C871}"/>
              </a:ext>
            </a:extLst>
          </p:cNvPr>
          <p:cNvSpPr>
            <a:spLocks noGrp="1"/>
          </p:cNvSpPr>
          <p:nvPr>
            <p:ph idx="19" hasCustomPrompt="1"/>
          </p:nvPr>
        </p:nvSpPr>
        <p:spPr>
          <a:xfrm>
            <a:off x="6185714" y="4956597"/>
            <a:ext cx="2775600" cy="531056"/>
          </a:xfrm>
        </p:spPr>
        <p:txBody>
          <a:bodyPr/>
          <a:lstStyle>
            <a:lvl1pPr>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First name Surname</a:t>
            </a:r>
          </a:p>
        </p:txBody>
      </p:sp>
      <p:sp>
        <p:nvSpPr>
          <p:cNvPr id="25" name="Bildplatzhalter 4">
            <a:extLst>
              <a:ext uri="{FF2B5EF4-FFF2-40B4-BE49-F238E27FC236}">
                <a16:creationId xmlns:a16="http://schemas.microsoft.com/office/drawing/2014/main" id="{D8C6563C-12FB-DB8B-2352-BC6B519F3546}"/>
              </a:ext>
            </a:extLst>
          </p:cNvPr>
          <p:cNvSpPr>
            <a:spLocks noGrp="1"/>
          </p:cNvSpPr>
          <p:nvPr>
            <p:ph type="pic" sz="quarter" idx="20"/>
          </p:nvPr>
        </p:nvSpPr>
        <p:spPr>
          <a:xfrm>
            <a:off x="6194633" y="1385528"/>
            <a:ext cx="2775600" cy="340995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26" name="Inhaltsplatzhalter 2">
            <a:extLst>
              <a:ext uri="{FF2B5EF4-FFF2-40B4-BE49-F238E27FC236}">
                <a16:creationId xmlns:a16="http://schemas.microsoft.com/office/drawing/2014/main" id="{B4039616-C526-8550-70B5-FB949E593989}"/>
              </a:ext>
            </a:extLst>
          </p:cNvPr>
          <p:cNvSpPr>
            <a:spLocks noGrp="1"/>
          </p:cNvSpPr>
          <p:nvPr>
            <p:ph idx="21" hasCustomPrompt="1"/>
          </p:nvPr>
        </p:nvSpPr>
        <p:spPr>
          <a:xfrm>
            <a:off x="9142840" y="4956597"/>
            <a:ext cx="2775600" cy="531056"/>
          </a:xfrm>
        </p:spPr>
        <p:txBody>
          <a:bodyPr/>
          <a:lstStyle>
            <a:lvl1pPr>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First name Surname</a:t>
            </a:r>
          </a:p>
        </p:txBody>
      </p:sp>
      <p:sp>
        <p:nvSpPr>
          <p:cNvPr id="27" name="Bildplatzhalter 4">
            <a:extLst>
              <a:ext uri="{FF2B5EF4-FFF2-40B4-BE49-F238E27FC236}">
                <a16:creationId xmlns:a16="http://schemas.microsoft.com/office/drawing/2014/main" id="{B302613E-1DC8-D62B-86B5-DB10FB92D316}"/>
              </a:ext>
            </a:extLst>
          </p:cNvPr>
          <p:cNvSpPr>
            <a:spLocks noGrp="1"/>
          </p:cNvSpPr>
          <p:nvPr>
            <p:ph type="pic" sz="quarter" idx="22"/>
          </p:nvPr>
        </p:nvSpPr>
        <p:spPr>
          <a:xfrm>
            <a:off x="9151759" y="1385528"/>
            <a:ext cx="2775600" cy="340995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Tree>
    <p:extLst>
      <p:ext uri="{BB962C8B-B14F-4D97-AF65-F5344CB8AC3E}">
        <p14:creationId xmlns:p14="http://schemas.microsoft.com/office/powerpoint/2010/main" val="93047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eben Bilder mit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Insert title</a:t>
            </a:r>
          </a:p>
        </p:txBody>
      </p:sp>
      <p:sp>
        <p:nvSpPr>
          <p:cNvPr id="3" name="Inhaltsplatzhalter 2"/>
          <p:cNvSpPr>
            <a:spLocks noGrp="1"/>
          </p:cNvSpPr>
          <p:nvPr>
            <p:ph idx="1" hasCustomPrompt="1"/>
          </p:nvPr>
        </p:nvSpPr>
        <p:spPr>
          <a:xfrm>
            <a:off x="281300" y="2896813"/>
            <a:ext cx="2775600" cy="531056"/>
          </a:xfrm>
        </p:spPr>
        <p:txBody>
          <a:bodyPr/>
          <a:lstStyle>
            <a:lvl1pPr>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First name Surname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44CB1E49-5C26-4FC9-B047-9F5D9A127A38}"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9" name="Bildplatzhalter 4">
            <a:extLst>
              <a:ext uri="{FF2B5EF4-FFF2-40B4-BE49-F238E27FC236}">
                <a16:creationId xmlns:a16="http://schemas.microsoft.com/office/drawing/2014/main" id="{D717326D-6376-3E88-6230-C7DA655CABF4}"/>
              </a:ext>
            </a:extLst>
          </p:cNvPr>
          <p:cNvSpPr>
            <a:spLocks noGrp="1"/>
          </p:cNvSpPr>
          <p:nvPr>
            <p:ph type="pic" sz="quarter" idx="16"/>
          </p:nvPr>
        </p:nvSpPr>
        <p:spPr>
          <a:xfrm>
            <a:off x="280378" y="866775"/>
            <a:ext cx="2775600" cy="1888352"/>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6" name="Inhaltsplatzhalter 2">
            <a:extLst>
              <a:ext uri="{FF2B5EF4-FFF2-40B4-BE49-F238E27FC236}">
                <a16:creationId xmlns:a16="http://schemas.microsoft.com/office/drawing/2014/main" id="{F20D1239-AC10-7CF3-7460-F409E82CBCF4}"/>
              </a:ext>
            </a:extLst>
          </p:cNvPr>
          <p:cNvSpPr>
            <a:spLocks noGrp="1"/>
          </p:cNvSpPr>
          <p:nvPr>
            <p:ph idx="17" hasCustomPrompt="1"/>
          </p:nvPr>
        </p:nvSpPr>
        <p:spPr>
          <a:xfrm>
            <a:off x="3235845" y="2896813"/>
            <a:ext cx="2775600" cy="531056"/>
          </a:xfrm>
        </p:spPr>
        <p:txBody>
          <a:bodyPr/>
          <a:lstStyle>
            <a:lvl1pPr>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First name Surname</a:t>
            </a:r>
          </a:p>
        </p:txBody>
      </p:sp>
      <p:sp>
        <p:nvSpPr>
          <p:cNvPr id="17" name="Bildplatzhalter 4">
            <a:extLst>
              <a:ext uri="{FF2B5EF4-FFF2-40B4-BE49-F238E27FC236}">
                <a16:creationId xmlns:a16="http://schemas.microsoft.com/office/drawing/2014/main" id="{63E66951-4F0B-CBC1-A3F3-06E36980367D}"/>
              </a:ext>
            </a:extLst>
          </p:cNvPr>
          <p:cNvSpPr>
            <a:spLocks noGrp="1"/>
          </p:cNvSpPr>
          <p:nvPr>
            <p:ph type="pic" sz="quarter" idx="18"/>
          </p:nvPr>
        </p:nvSpPr>
        <p:spPr>
          <a:xfrm>
            <a:off x="3234923" y="866775"/>
            <a:ext cx="2775600" cy="1888352"/>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8" name="Inhaltsplatzhalter 2">
            <a:extLst>
              <a:ext uri="{FF2B5EF4-FFF2-40B4-BE49-F238E27FC236}">
                <a16:creationId xmlns:a16="http://schemas.microsoft.com/office/drawing/2014/main" id="{B22D8516-82BF-C968-B99F-F2C48726086A}"/>
              </a:ext>
            </a:extLst>
          </p:cNvPr>
          <p:cNvSpPr>
            <a:spLocks noGrp="1"/>
          </p:cNvSpPr>
          <p:nvPr>
            <p:ph idx="19" hasCustomPrompt="1"/>
          </p:nvPr>
        </p:nvSpPr>
        <p:spPr>
          <a:xfrm>
            <a:off x="6190390" y="2896813"/>
            <a:ext cx="2775600" cy="531056"/>
          </a:xfrm>
        </p:spPr>
        <p:txBody>
          <a:bodyPr/>
          <a:lstStyle>
            <a:lvl1pPr>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First name Surname</a:t>
            </a:r>
          </a:p>
        </p:txBody>
      </p:sp>
      <p:sp>
        <p:nvSpPr>
          <p:cNvPr id="19" name="Bildplatzhalter 4">
            <a:extLst>
              <a:ext uri="{FF2B5EF4-FFF2-40B4-BE49-F238E27FC236}">
                <a16:creationId xmlns:a16="http://schemas.microsoft.com/office/drawing/2014/main" id="{CC380BDB-57AA-395C-97C5-32258AD42292}"/>
              </a:ext>
            </a:extLst>
          </p:cNvPr>
          <p:cNvSpPr>
            <a:spLocks noGrp="1"/>
          </p:cNvSpPr>
          <p:nvPr>
            <p:ph type="pic" sz="quarter" idx="20"/>
          </p:nvPr>
        </p:nvSpPr>
        <p:spPr>
          <a:xfrm>
            <a:off x="6189468" y="866775"/>
            <a:ext cx="2775600" cy="1888352"/>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20" name="Inhaltsplatzhalter 2">
            <a:extLst>
              <a:ext uri="{FF2B5EF4-FFF2-40B4-BE49-F238E27FC236}">
                <a16:creationId xmlns:a16="http://schemas.microsoft.com/office/drawing/2014/main" id="{AB12B8A9-2E40-004F-7D4B-DC8308302138}"/>
              </a:ext>
            </a:extLst>
          </p:cNvPr>
          <p:cNvSpPr>
            <a:spLocks noGrp="1"/>
          </p:cNvSpPr>
          <p:nvPr>
            <p:ph idx="21" hasCustomPrompt="1"/>
          </p:nvPr>
        </p:nvSpPr>
        <p:spPr>
          <a:xfrm>
            <a:off x="9144936" y="2896813"/>
            <a:ext cx="2775600" cy="531056"/>
          </a:xfrm>
        </p:spPr>
        <p:txBody>
          <a:bodyPr/>
          <a:lstStyle>
            <a:lvl1pPr>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First name Surname</a:t>
            </a:r>
          </a:p>
        </p:txBody>
      </p:sp>
      <p:sp>
        <p:nvSpPr>
          <p:cNvPr id="21" name="Bildplatzhalter 4">
            <a:extLst>
              <a:ext uri="{FF2B5EF4-FFF2-40B4-BE49-F238E27FC236}">
                <a16:creationId xmlns:a16="http://schemas.microsoft.com/office/drawing/2014/main" id="{E8E60EDF-84BC-50DF-DF1D-12535BD165EA}"/>
              </a:ext>
            </a:extLst>
          </p:cNvPr>
          <p:cNvSpPr>
            <a:spLocks noGrp="1"/>
          </p:cNvSpPr>
          <p:nvPr>
            <p:ph type="pic" sz="quarter" idx="22"/>
          </p:nvPr>
        </p:nvSpPr>
        <p:spPr>
          <a:xfrm>
            <a:off x="9144014" y="866775"/>
            <a:ext cx="2775600" cy="1888352"/>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28" name="Inhaltsplatzhalter 2">
            <a:extLst>
              <a:ext uri="{FF2B5EF4-FFF2-40B4-BE49-F238E27FC236}">
                <a16:creationId xmlns:a16="http://schemas.microsoft.com/office/drawing/2014/main" id="{271646C3-68B0-05A8-5C65-22D55CE4808F}"/>
              </a:ext>
            </a:extLst>
          </p:cNvPr>
          <p:cNvSpPr>
            <a:spLocks noGrp="1"/>
          </p:cNvSpPr>
          <p:nvPr>
            <p:ph idx="23" hasCustomPrompt="1"/>
          </p:nvPr>
        </p:nvSpPr>
        <p:spPr>
          <a:xfrm>
            <a:off x="270797" y="5636189"/>
            <a:ext cx="2775600" cy="531056"/>
          </a:xfrm>
        </p:spPr>
        <p:txBody>
          <a:bodyPr/>
          <a:lstStyle>
            <a:lvl1pPr>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First name Surname</a:t>
            </a:r>
          </a:p>
        </p:txBody>
      </p:sp>
      <p:sp>
        <p:nvSpPr>
          <p:cNvPr id="29" name="Bildplatzhalter 4">
            <a:extLst>
              <a:ext uri="{FF2B5EF4-FFF2-40B4-BE49-F238E27FC236}">
                <a16:creationId xmlns:a16="http://schemas.microsoft.com/office/drawing/2014/main" id="{EC544524-67DF-E44E-A80D-DEF20D907A89}"/>
              </a:ext>
            </a:extLst>
          </p:cNvPr>
          <p:cNvSpPr>
            <a:spLocks noGrp="1"/>
          </p:cNvSpPr>
          <p:nvPr>
            <p:ph type="pic" sz="quarter" idx="24"/>
          </p:nvPr>
        </p:nvSpPr>
        <p:spPr>
          <a:xfrm>
            <a:off x="269875" y="3606151"/>
            <a:ext cx="2775600" cy="1888352"/>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30" name="Inhaltsplatzhalter 2">
            <a:extLst>
              <a:ext uri="{FF2B5EF4-FFF2-40B4-BE49-F238E27FC236}">
                <a16:creationId xmlns:a16="http://schemas.microsoft.com/office/drawing/2014/main" id="{E052A1FF-3C1D-18C9-FF8C-91D41AD5E46F}"/>
              </a:ext>
            </a:extLst>
          </p:cNvPr>
          <p:cNvSpPr>
            <a:spLocks noGrp="1"/>
          </p:cNvSpPr>
          <p:nvPr>
            <p:ph idx="25" hasCustomPrompt="1"/>
          </p:nvPr>
        </p:nvSpPr>
        <p:spPr>
          <a:xfrm>
            <a:off x="3225342" y="5636189"/>
            <a:ext cx="2775600" cy="531056"/>
          </a:xfrm>
        </p:spPr>
        <p:txBody>
          <a:bodyPr/>
          <a:lstStyle>
            <a:lvl1pPr>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First name Surname</a:t>
            </a:r>
          </a:p>
        </p:txBody>
      </p:sp>
      <p:sp>
        <p:nvSpPr>
          <p:cNvPr id="31" name="Bildplatzhalter 4">
            <a:extLst>
              <a:ext uri="{FF2B5EF4-FFF2-40B4-BE49-F238E27FC236}">
                <a16:creationId xmlns:a16="http://schemas.microsoft.com/office/drawing/2014/main" id="{CA8F6A59-A25E-5F43-6AC1-01A66F711A97}"/>
              </a:ext>
            </a:extLst>
          </p:cNvPr>
          <p:cNvSpPr>
            <a:spLocks noGrp="1"/>
          </p:cNvSpPr>
          <p:nvPr>
            <p:ph type="pic" sz="quarter" idx="26"/>
          </p:nvPr>
        </p:nvSpPr>
        <p:spPr>
          <a:xfrm>
            <a:off x="3224420" y="3606151"/>
            <a:ext cx="2775600" cy="1888352"/>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32" name="Inhaltsplatzhalter 2">
            <a:extLst>
              <a:ext uri="{FF2B5EF4-FFF2-40B4-BE49-F238E27FC236}">
                <a16:creationId xmlns:a16="http://schemas.microsoft.com/office/drawing/2014/main" id="{704FB434-2B9A-C168-61EC-9AE6DBA6CE72}"/>
              </a:ext>
            </a:extLst>
          </p:cNvPr>
          <p:cNvSpPr>
            <a:spLocks noGrp="1"/>
          </p:cNvSpPr>
          <p:nvPr>
            <p:ph idx="27" hasCustomPrompt="1"/>
          </p:nvPr>
        </p:nvSpPr>
        <p:spPr>
          <a:xfrm>
            <a:off x="6179887" y="5636189"/>
            <a:ext cx="2775600" cy="531056"/>
          </a:xfrm>
        </p:spPr>
        <p:txBody>
          <a:bodyPr/>
          <a:lstStyle>
            <a:lvl1pPr>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First name Surname</a:t>
            </a:r>
          </a:p>
        </p:txBody>
      </p:sp>
      <p:sp>
        <p:nvSpPr>
          <p:cNvPr id="33" name="Bildplatzhalter 4">
            <a:extLst>
              <a:ext uri="{FF2B5EF4-FFF2-40B4-BE49-F238E27FC236}">
                <a16:creationId xmlns:a16="http://schemas.microsoft.com/office/drawing/2014/main" id="{1D1811AD-FBE2-BBD0-4B34-A096DE429FE1}"/>
              </a:ext>
            </a:extLst>
          </p:cNvPr>
          <p:cNvSpPr>
            <a:spLocks noGrp="1"/>
          </p:cNvSpPr>
          <p:nvPr>
            <p:ph type="pic" sz="quarter" idx="28"/>
          </p:nvPr>
        </p:nvSpPr>
        <p:spPr>
          <a:xfrm>
            <a:off x="6178965" y="3606151"/>
            <a:ext cx="2775600" cy="1888352"/>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Tree>
    <p:extLst>
      <p:ext uri="{BB962C8B-B14F-4D97-AF65-F5344CB8AC3E}">
        <p14:creationId xmlns:p14="http://schemas.microsoft.com/office/powerpoint/2010/main" val="381810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712BD3F3-A9EA-3100-3B48-BC4236C1C8D5}"/>
              </a:ext>
            </a:extLst>
          </p:cNvPr>
          <p:cNvSpPr>
            <a:spLocks noGrp="1"/>
          </p:cNvSpPr>
          <p:nvPr>
            <p:ph type="pic" sz="quarter" idx="13"/>
          </p:nvPr>
        </p:nvSpPr>
        <p:spPr>
          <a:xfrm>
            <a:off x="269875" y="273378"/>
            <a:ext cx="11652249" cy="6314748"/>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2192000" y="72000"/>
            <a:ext cx="72000" cy="72000"/>
          </a:xfrm>
        </p:spPr>
        <p:txBody>
          <a:bodyPr/>
          <a:lstStyle>
            <a:lvl1pPr>
              <a:defRPr sz="100">
                <a:solidFill>
                  <a:schemeClr val="bg1"/>
                </a:solidFill>
              </a:defRPr>
            </a:lvl1pPr>
          </a:lstStyle>
          <a:p>
            <a:fld id="{C5E5104C-0E7E-4DA5-B513-0E746F021EE8}" type="datetime1">
              <a:rPr lang="en-GB" noProof="0" smtClean="0"/>
              <a:t>05/03/2024</a:t>
            </a:fld>
            <a:endParaRPr lang="en-GB" noProof="0"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2192000" y="152795"/>
            <a:ext cx="72000" cy="72000"/>
          </a:xfrm>
        </p:spPr>
        <p:txBody>
          <a:bodyPr/>
          <a:lstStyle>
            <a:lvl1pPr>
              <a:defRPr sz="100">
                <a:solidFill>
                  <a:schemeClr val="bg1"/>
                </a:solidFill>
              </a:defRPr>
            </a:lvl1pPr>
          </a:lstStyle>
          <a:p>
            <a:r>
              <a:rPr lang="en-US" noProof="0"/>
              <a:t>Department of Banking and Finance</a:t>
            </a:r>
            <a:endParaRPr lang="en-GB" noProof="0"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192000" y="0"/>
            <a:ext cx="72000" cy="72000"/>
          </a:xfrm>
        </p:spPr>
        <p:txBody>
          <a:bodyPr/>
          <a:lstStyle>
            <a:lvl1pPr>
              <a:defRPr sz="100">
                <a:solidFill>
                  <a:schemeClr val="bg1"/>
                </a:solidFill>
              </a:defRPr>
            </a:lvl1pPr>
          </a:lstStyle>
          <a:p>
            <a:r>
              <a:rPr lang="en-GB" noProof="0" dirty="0"/>
              <a:t> </a:t>
            </a:r>
          </a:p>
        </p:txBody>
      </p:sp>
      <p:sp>
        <p:nvSpPr>
          <p:cNvPr id="3" name="Textplatzhalter 4">
            <a:extLst>
              <a:ext uri="{FF2B5EF4-FFF2-40B4-BE49-F238E27FC236}">
                <a16:creationId xmlns:a16="http://schemas.microsoft.com/office/drawing/2014/main" id="{C29F396F-B178-E66F-3662-2CC65CD8A7B5}"/>
              </a:ext>
            </a:extLst>
          </p:cNvPr>
          <p:cNvSpPr>
            <a:spLocks noGrp="1"/>
          </p:cNvSpPr>
          <p:nvPr>
            <p:ph type="body" sz="quarter" idx="14" hasCustomPrompt="1"/>
          </p:nvPr>
        </p:nvSpPr>
        <p:spPr>
          <a:xfrm>
            <a:off x="1" y="2440388"/>
            <a:ext cx="3484209" cy="1516918"/>
          </a:xfrm>
          <a:solidFill>
            <a:schemeClr val="bg1"/>
          </a:solidFill>
        </p:spPr>
        <p:txBody>
          <a:bodyPr wrap="none" lIns="270000" tIns="154800" rIns="248400" bIns="180000">
            <a:spAutoFit/>
          </a:bodyPr>
          <a:lstStyle>
            <a:lvl1pPr>
              <a:lnSpc>
                <a:spcPct val="97000"/>
              </a:lnSpc>
              <a:defRPr sz="3000" b="1"/>
            </a:lvl1pPr>
            <a:lvl2pPr marL="0" indent="0">
              <a:lnSpc>
                <a:spcPct val="100000"/>
              </a:lnSpc>
              <a:spcBef>
                <a:spcPts val="700"/>
              </a:spcBef>
              <a:buFontTx/>
              <a:buNone/>
              <a:defRPr sz="2000" b="0"/>
            </a:lvl2pPr>
            <a:lvl3pPr marL="0" indent="0">
              <a:lnSpc>
                <a:spcPct val="103000"/>
              </a:lnSpc>
              <a:spcBef>
                <a:spcPts val="700"/>
              </a:spcBef>
              <a:buFontTx/>
              <a:buNone/>
              <a:defRPr sz="1600" b="0"/>
            </a:lvl3pPr>
            <a:lvl4pPr>
              <a:lnSpc>
                <a:spcPct val="83000"/>
              </a:lnSpc>
              <a:defRPr sz="4700" b="1"/>
            </a:lvl4pPr>
            <a:lvl5pPr>
              <a:lnSpc>
                <a:spcPct val="83000"/>
              </a:lnSpc>
              <a:defRPr sz="4700" b="1"/>
            </a:lvl5pPr>
          </a:lstStyle>
          <a:p>
            <a:pPr lvl="0"/>
            <a:r>
              <a:rPr lang="en-GB" noProof="0" dirty="0"/>
              <a:t>Insert title</a:t>
            </a:r>
          </a:p>
          <a:p>
            <a:pPr lvl="1"/>
            <a:r>
              <a:rPr lang="en-GB" noProof="0" dirty="0"/>
              <a:t>Level 2 (Subtitle)</a:t>
            </a:r>
          </a:p>
          <a:p>
            <a:pPr lvl="2"/>
            <a:r>
              <a:rPr lang="en-GB" noProof="0" dirty="0"/>
              <a:t>Level 3 (First name Surname/Date)</a:t>
            </a:r>
          </a:p>
        </p:txBody>
      </p:sp>
    </p:spTree>
    <p:extLst>
      <p:ext uri="{BB962C8B-B14F-4D97-AF65-F5344CB8AC3E}">
        <p14:creationId xmlns:p14="http://schemas.microsoft.com/office/powerpoint/2010/main" val="226003872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Insert title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12356366-4618-48A8-B54A-01B199F80AA9}"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9" name="Bildplatzhalter 4">
            <a:extLst>
              <a:ext uri="{FF2B5EF4-FFF2-40B4-BE49-F238E27FC236}">
                <a16:creationId xmlns:a16="http://schemas.microsoft.com/office/drawing/2014/main" id="{D717326D-6376-3E88-6230-C7DA655CABF4}"/>
              </a:ext>
            </a:extLst>
          </p:cNvPr>
          <p:cNvSpPr>
            <a:spLocks noGrp="1"/>
          </p:cNvSpPr>
          <p:nvPr>
            <p:ph type="pic" sz="quarter" idx="16"/>
          </p:nvPr>
        </p:nvSpPr>
        <p:spPr>
          <a:xfrm>
            <a:off x="269875" y="1079215"/>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27" name="Bildplatzhalter 4">
            <a:extLst>
              <a:ext uri="{FF2B5EF4-FFF2-40B4-BE49-F238E27FC236}">
                <a16:creationId xmlns:a16="http://schemas.microsoft.com/office/drawing/2014/main" id="{B302613E-1DC8-D62B-86B5-DB10FB92D316}"/>
              </a:ext>
            </a:extLst>
          </p:cNvPr>
          <p:cNvSpPr>
            <a:spLocks noGrp="1"/>
          </p:cNvSpPr>
          <p:nvPr>
            <p:ph type="pic" sz="quarter" idx="22"/>
          </p:nvPr>
        </p:nvSpPr>
        <p:spPr>
          <a:xfrm>
            <a:off x="6187440" y="1088740"/>
            <a:ext cx="5734685" cy="4287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8" name="Textplatzhalter 7">
            <a:extLst>
              <a:ext uri="{FF2B5EF4-FFF2-40B4-BE49-F238E27FC236}">
                <a16:creationId xmlns:a16="http://schemas.microsoft.com/office/drawing/2014/main" id="{4280664E-DD47-F588-9AC5-7EF892BCCD6D}"/>
              </a:ext>
            </a:extLst>
          </p:cNvPr>
          <p:cNvSpPr>
            <a:spLocks noGrp="1"/>
          </p:cNvSpPr>
          <p:nvPr>
            <p:ph type="body" sz="quarter" idx="23" hasCustomPrompt="1"/>
          </p:nvPr>
        </p:nvSpPr>
        <p:spPr>
          <a:xfrm>
            <a:off x="269875" y="2932875"/>
            <a:ext cx="1792800" cy="424688"/>
          </a:xfrm>
        </p:spPr>
        <p:txBody>
          <a:bodyPr/>
          <a:lstStyle>
            <a:lvl1pPr>
              <a:defRPr/>
            </a:lvl1pPr>
          </a:lstStyle>
          <a:p>
            <a:pPr lvl="0"/>
            <a:r>
              <a:rPr lang="en-GB" noProof="0" dirty="0"/>
              <a:t>First name Surname</a:t>
            </a:r>
            <a:br>
              <a:rPr lang="en-GB" noProof="0" dirty="0"/>
            </a:br>
            <a:r>
              <a:rPr lang="en-GB" noProof="0" dirty="0"/>
              <a:t>Position</a:t>
            </a:r>
          </a:p>
        </p:txBody>
      </p:sp>
      <p:sp>
        <p:nvSpPr>
          <p:cNvPr id="12" name="Bildplatzhalter 4">
            <a:extLst>
              <a:ext uri="{FF2B5EF4-FFF2-40B4-BE49-F238E27FC236}">
                <a16:creationId xmlns:a16="http://schemas.microsoft.com/office/drawing/2014/main" id="{BF131E8F-F030-F634-B58C-C4083E313DB0}"/>
              </a:ext>
            </a:extLst>
          </p:cNvPr>
          <p:cNvSpPr>
            <a:spLocks noGrp="1"/>
          </p:cNvSpPr>
          <p:nvPr>
            <p:ph type="pic" sz="quarter" idx="24"/>
          </p:nvPr>
        </p:nvSpPr>
        <p:spPr>
          <a:xfrm>
            <a:off x="2241952" y="1079215"/>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3" name="Textplatzhalter 7">
            <a:extLst>
              <a:ext uri="{FF2B5EF4-FFF2-40B4-BE49-F238E27FC236}">
                <a16:creationId xmlns:a16="http://schemas.microsoft.com/office/drawing/2014/main" id="{CCDDB8DD-2426-6FE0-DFEE-6DE9A58F0769}"/>
              </a:ext>
            </a:extLst>
          </p:cNvPr>
          <p:cNvSpPr>
            <a:spLocks noGrp="1"/>
          </p:cNvSpPr>
          <p:nvPr>
            <p:ph type="body" sz="quarter" idx="25" hasCustomPrompt="1"/>
          </p:nvPr>
        </p:nvSpPr>
        <p:spPr>
          <a:xfrm>
            <a:off x="2241952" y="2932875"/>
            <a:ext cx="1792800" cy="424688"/>
          </a:xfrm>
        </p:spPr>
        <p:txBody>
          <a:bodyPr/>
          <a:lstStyle>
            <a:lvl1pPr>
              <a:defRPr/>
            </a:lvl1pPr>
          </a:lstStyle>
          <a:p>
            <a:pPr lvl="0"/>
            <a:r>
              <a:rPr lang="en-GB" noProof="0" dirty="0"/>
              <a:t>First name Surname</a:t>
            </a:r>
            <a:br>
              <a:rPr lang="en-GB" noProof="0" dirty="0"/>
            </a:br>
            <a:r>
              <a:rPr lang="en-GB" noProof="0" dirty="0"/>
              <a:t>Position</a:t>
            </a:r>
          </a:p>
        </p:txBody>
      </p:sp>
      <p:sp>
        <p:nvSpPr>
          <p:cNvPr id="14" name="Bildplatzhalter 4">
            <a:extLst>
              <a:ext uri="{FF2B5EF4-FFF2-40B4-BE49-F238E27FC236}">
                <a16:creationId xmlns:a16="http://schemas.microsoft.com/office/drawing/2014/main" id="{983435DF-10F7-65D6-87B3-02DB8987199E}"/>
              </a:ext>
            </a:extLst>
          </p:cNvPr>
          <p:cNvSpPr>
            <a:spLocks noGrp="1"/>
          </p:cNvSpPr>
          <p:nvPr>
            <p:ph type="pic" sz="quarter" idx="26"/>
          </p:nvPr>
        </p:nvSpPr>
        <p:spPr>
          <a:xfrm>
            <a:off x="4216411" y="1079215"/>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5" name="Textplatzhalter 7">
            <a:extLst>
              <a:ext uri="{FF2B5EF4-FFF2-40B4-BE49-F238E27FC236}">
                <a16:creationId xmlns:a16="http://schemas.microsoft.com/office/drawing/2014/main" id="{C75924EC-5119-BC69-FAE4-4C5FAF979D6A}"/>
              </a:ext>
            </a:extLst>
          </p:cNvPr>
          <p:cNvSpPr>
            <a:spLocks noGrp="1"/>
          </p:cNvSpPr>
          <p:nvPr>
            <p:ph type="body" sz="quarter" idx="27" hasCustomPrompt="1"/>
          </p:nvPr>
        </p:nvSpPr>
        <p:spPr>
          <a:xfrm>
            <a:off x="4216411" y="2932875"/>
            <a:ext cx="1792800" cy="424688"/>
          </a:xfrm>
        </p:spPr>
        <p:txBody>
          <a:bodyPr/>
          <a:lstStyle>
            <a:lvl1pPr>
              <a:defRPr/>
            </a:lvl1pPr>
          </a:lstStyle>
          <a:p>
            <a:pPr lvl="0"/>
            <a:r>
              <a:rPr lang="en-GB" noProof="0" dirty="0"/>
              <a:t>First name Surname</a:t>
            </a:r>
            <a:br>
              <a:rPr lang="en-GB" noProof="0" dirty="0"/>
            </a:br>
            <a:r>
              <a:rPr lang="en-GB" noProof="0" dirty="0"/>
              <a:t>Position</a:t>
            </a:r>
          </a:p>
        </p:txBody>
      </p:sp>
      <p:sp>
        <p:nvSpPr>
          <p:cNvPr id="16" name="Bildplatzhalter 4">
            <a:extLst>
              <a:ext uri="{FF2B5EF4-FFF2-40B4-BE49-F238E27FC236}">
                <a16:creationId xmlns:a16="http://schemas.microsoft.com/office/drawing/2014/main" id="{8DBCB22B-C5B8-EE52-8843-F6E91485161D}"/>
              </a:ext>
            </a:extLst>
          </p:cNvPr>
          <p:cNvSpPr>
            <a:spLocks noGrp="1"/>
          </p:cNvSpPr>
          <p:nvPr>
            <p:ph type="pic" sz="quarter" idx="28"/>
          </p:nvPr>
        </p:nvSpPr>
        <p:spPr>
          <a:xfrm>
            <a:off x="269875" y="3662740"/>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7" name="Bildplatzhalter 4">
            <a:extLst>
              <a:ext uri="{FF2B5EF4-FFF2-40B4-BE49-F238E27FC236}">
                <a16:creationId xmlns:a16="http://schemas.microsoft.com/office/drawing/2014/main" id="{E9A2A0FF-0E7C-DA80-3753-010625EC4777}"/>
              </a:ext>
            </a:extLst>
          </p:cNvPr>
          <p:cNvSpPr>
            <a:spLocks noGrp="1"/>
          </p:cNvSpPr>
          <p:nvPr>
            <p:ph type="pic" sz="quarter" idx="29"/>
          </p:nvPr>
        </p:nvSpPr>
        <p:spPr>
          <a:xfrm>
            <a:off x="2241952" y="3662740"/>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8" name="Bildplatzhalter 4">
            <a:extLst>
              <a:ext uri="{FF2B5EF4-FFF2-40B4-BE49-F238E27FC236}">
                <a16:creationId xmlns:a16="http://schemas.microsoft.com/office/drawing/2014/main" id="{CCD0893B-0A26-A40A-4BEC-E9688A497FAD}"/>
              </a:ext>
            </a:extLst>
          </p:cNvPr>
          <p:cNvSpPr>
            <a:spLocks noGrp="1"/>
          </p:cNvSpPr>
          <p:nvPr>
            <p:ph type="pic" sz="quarter" idx="30"/>
          </p:nvPr>
        </p:nvSpPr>
        <p:spPr>
          <a:xfrm>
            <a:off x="4216411" y="3662740"/>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9" name="Textplatzhalter 7">
            <a:extLst>
              <a:ext uri="{FF2B5EF4-FFF2-40B4-BE49-F238E27FC236}">
                <a16:creationId xmlns:a16="http://schemas.microsoft.com/office/drawing/2014/main" id="{C01C616E-CDC8-43AA-E3EA-1068A0273501}"/>
              </a:ext>
            </a:extLst>
          </p:cNvPr>
          <p:cNvSpPr>
            <a:spLocks noGrp="1"/>
          </p:cNvSpPr>
          <p:nvPr>
            <p:ph type="body" sz="quarter" idx="31" hasCustomPrompt="1"/>
          </p:nvPr>
        </p:nvSpPr>
        <p:spPr>
          <a:xfrm>
            <a:off x="274033" y="5508398"/>
            <a:ext cx="1792800" cy="424688"/>
          </a:xfrm>
        </p:spPr>
        <p:txBody>
          <a:bodyPr/>
          <a:lstStyle>
            <a:lvl1pPr>
              <a:defRPr/>
            </a:lvl1pPr>
          </a:lstStyle>
          <a:p>
            <a:pPr lvl="0"/>
            <a:r>
              <a:rPr lang="en-GB" noProof="0" dirty="0"/>
              <a:t>First name Surname</a:t>
            </a:r>
            <a:br>
              <a:rPr lang="en-GB" noProof="0" dirty="0"/>
            </a:br>
            <a:r>
              <a:rPr lang="en-GB" noProof="0" dirty="0"/>
              <a:t>Position</a:t>
            </a:r>
          </a:p>
        </p:txBody>
      </p:sp>
      <p:sp>
        <p:nvSpPr>
          <p:cNvPr id="20" name="Textplatzhalter 7">
            <a:extLst>
              <a:ext uri="{FF2B5EF4-FFF2-40B4-BE49-F238E27FC236}">
                <a16:creationId xmlns:a16="http://schemas.microsoft.com/office/drawing/2014/main" id="{329A2272-896A-882E-5158-C54F5F68FD07}"/>
              </a:ext>
            </a:extLst>
          </p:cNvPr>
          <p:cNvSpPr>
            <a:spLocks noGrp="1"/>
          </p:cNvSpPr>
          <p:nvPr>
            <p:ph type="body" sz="quarter" idx="32" hasCustomPrompt="1"/>
          </p:nvPr>
        </p:nvSpPr>
        <p:spPr>
          <a:xfrm>
            <a:off x="2241952" y="5508398"/>
            <a:ext cx="1792800" cy="424688"/>
          </a:xfrm>
        </p:spPr>
        <p:txBody>
          <a:bodyPr/>
          <a:lstStyle>
            <a:lvl1pPr>
              <a:defRPr/>
            </a:lvl1pPr>
          </a:lstStyle>
          <a:p>
            <a:pPr lvl="0"/>
            <a:r>
              <a:rPr lang="en-GB" noProof="0" dirty="0"/>
              <a:t>First name Surname</a:t>
            </a:r>
            <a:br>
              <a:rPr lang="en-GB" noProof="0" dirty="0"/>
            </a:br>
            <a:r>
              <a:rPr lang="en-GB" noProof="0" dirty="0"/>
              <a:t>Position</a:t>
            </a:r>
          </a:p>
        </p:txBody>
      </p:sp>
      <p:sp>
        <p:nvSpPr>
          <p:cNvPr id="21" name="Textplatzhalter 7">
            <a:extLst>
              <a:ext uri="{FF2B5EF4-FFF2-40B4-BE49-F238E27FC236}">
                <a16:creationId xmlns:a16="http://schemas.microsoft.com/office/drawing/2014/main" id="{2522235C-97A4-2633-577F-C6E62223BE14}"/>
              </a:ext>
            </a:extLst>
          </p:cNvPr>
          <p:cNvSpPr>
            <a:spLocks noGrp="1"/>
          </p:cNvSpPr>
          <p:nvPr>
            <p:ph type="body" sz="quarter" idx="33" hasCustomPrompt="1"/>
          </p:nvPr>
        </p:nvSpPr>
        <p:spPr>
          <a:xfrm>
            <a:off x="4216411" y="5508398"/>
            <a:ext cx="1792800" cy="424688"/>
          </a:xfrm>
        </p:spPr>
        <p:txBody>
          <a:bodyPr/>
          <a:lstStyle>
            <a:lvl1pPr>
              <a:defRPr/>
            </a:lvl1pPr>
          </a:lstStyle>
          <a:p>
            <a:pPr lvl="0"/>
            <a:r>
              <a:rPr lang="en-GB" noProof="0" dirty="0"/>
              <a:t>First name Surname</a:t>
            </a:r>
            <a:br>
              <a:rPr lang="en-GB" noProof="0" dirty="0"/>
            </a:br>
            <a:r>
              <a:rPr lang="en-GB" noProof="0" dirty="0"/>
              <a:t>Position</a:t>
            </a:r>
          </a:p>
        </p:txBody>
      </p:sp>
      <p:sp>
        <p:nvSpPr>
          <p:cNvPr id="28" name="Textplatzhalter 7">
            <a:extLst>
              <a:ext uri="{FF2B5EF4-FFF2-40B4-BE49-F238E27FC236}">
                <a16:creationId xmlns:a16="http://schemas.microsoft.com/office/drawing/2014/main" id="{31240D61-DAE3-BD06-237A-C12594445A3C}"/>
              </a:ext>
            </a:extLst>
          </p:cNvPr>
          <p:cNvSpPr>
            <a:spLocks noGrp="1"/>
          </p:cNvSpPr>
          <p:nvPr>
            <p:ph type="body" sz="quarter" idx="34" hasCustomPrompt="1"/>
          </p:nvPr>
        </p:nvSpPr>
        <p:spPr>
          <a:xfrm>
            <a:off x="6190869" y="5508398"/>
            <a:ext cx="5734685" cy="424688"/>
          </a:xfrm>
        </p:spPr>
        <p:txBody>
          <a:bodyPr/>
          <a:lstStyle>
            <a:lvl1pPr>
              <a:defRPr/>
            </a:lvl1pPr>
          </a:lstStyle>
          <a:p>
            <a:pPr lvl="0"/>
            <a:r>
              <a:rPr lang="en-GB" noProof="0" dirty="0"/>
              <a:t>Team</a:t>
            </a:r>
          </a:p>
        </p:txBody>
      </p:sp>
    </p:spTree>
    <p:extLst>
      <p:ext uri="{BB962C8B-B14F-4D97-AF65-F5344CB8AC3E}">
        <p14:creationId xmlns:p14="http://schemas.microsoft.com/office/powerpoint/2010/main" val="4172665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or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Insert title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3E27A355-297C-4201-A928-2A1EA088E1D7}"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9" name="Bildplatzhalter 4">
            <a:extLst>
              <a:ext uri="{FF2B5EF4-FFF2-40B4-BE49-F238E27FC236}">
                <a16:creationId xmlns:a16="http://schemas.microsoft.com/office/drawing/2014/main" id="{D717326D-6376-3E88-6230-C7DA655CABF4}"/>
              </a:ext>
            </a:extLst>
          </p:cNvPr>
          <p:cNvSpPr>
            <a:spLocks noGrp="1"/>
          </p:cNvSpPr>
          <p:nvPr>
            <p:ph type="pic" sz="quarter" idx="16"/>
          </p:nvPr>
        </p:nvSpPr>
        <p:spPr>
          <a:xfrm>
            <a:off x="6182789" y="1088740"/>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27" name="Bildplatzhalter 4">
            <a:extLst>
              <a:ext uri="{FF2B5EF4-FFF2-40B4-BE49-F238E27FC236}">
                <a16:creationId xmlns:a16="http://schemas.microsoft.com/office/drawing/2014/main" id="{B302613E-1DC8-D62B-86B5-DB10FB92D316}"/>
              </a:ext>
            </a:extLst>
          </p:cNvPr>
          <p:cNvSpPr>
            <a:spLocks noGrp="1"/>
          </p:cNvSpPr>
          <p:nvPr>
            <p:ph type="pic" sz="quarter" idx="22"/>
          </p:nvPr>
        </p:nvSpPr>
        <p:spPr>
          <a:xfrm>
            <a:off x="274527" y="1088740"/>
            <a:ext cx="5734685" cy="496916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8" name="Textplatzhalter 7">
            <a:extLst>
              <a:ext uri="{FF2B5EF4-FFF2-40B4-BE49-F238E27FC236}">
                <a16:creationId xmlns:a16="http://schemas.microsoft.com/office/drawing/2014/main" id="{4280664E-DD47-F588-9AC5-7EF892BCCD6D}"/>
              </a:ext>
            </a:extLst>
          </p:cNvPr>
          <p:cNvSpPr>
            <a:spLocks noGrp="1"/>
          </p:cNvSpPr>
          <p:nvPr>
            <p:ph type="body" sz="quarter" idx="23" hasCustomPrompt="1"/>
          </p:nvPr>
        </p:nvSpPr>
        <p:spPr>
          <a:xfrm>
            <a:off x="6182789" y="2932875"/>
            <a:ext cx="1792800" cy="424688"/>
          </a:xfrm>
        </p:spPr>
        <p:txBody>
          <a:bodyPr/>
          <a:lstStyle>
            <a:lvl1pPr>
              <a:defRPr/>
            </a:lvl1pPr>
          </a:lstStyle>
          <a:p>
            <a:pPr lvl="0"/>
            <a:r>
              <a:rPr lang="en-GB" noProof="0" dirty="0"/>
              <a:t>Insert content</a:t>
            </a:r>
          </a:p>
        </p:txBody>
      </p:sp>
      <p:sp>
        <p:nvSpPr>
          <p:cNvPr id="12" name="Bildplatzhalter 4">
            <a:extLst>
              <a:ext uri="{FF2B5EF4-FFF2-40B4-BE49-F238E27FC236}">
                <a16:creationId xmlns:a16="http://schemas.microsoft.com/office/drawing/2014/main" id="{BF131E8F-F030-F634-B58C-C4083E313DB0}"/>
              </a:ext>
            </a:extLst>
          </p:cNvPr>
          <p:cNvSpPr>
            <a:spLocks noGrp="1"/>
          </p:cNvSpPr>
          <p:nvPr>
            <p:ph type="pic" sz="quarter" idx="24"/>
          </p:nvPr>
        </p:nvSpPr>
        <p:spPr>
          <a:xfrm>
            <a:off x="8154866" y="1088740"/>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3" name="Textplatzhalter 7">
            <a:extLst>
              <a:ext uri="{FF2B5EF4-FFF2-40B4-BE49-F238E27FC236}">
                <a16:creationId xmlns:a16="http://schemas.microsoft.com/office/drawing/2014/main" id="{CCDDB8DD-2426-6FE0-DFEE-6DE9A58F0769}"/>
              </a:ext>
            </a:extLst>
          </p:cNvPr>
          <p:cNvSpPr>
            <a:spLocks noGrp="1"/>
          </p:cNvSpPr>
          <p:nvPr>
            <p:ph type="body" sz="quarter" idx="25" hasCustomPrompt="1"/>
          </p:nvPr>
        </p:nvSpPr>
        <p:spPr>
          <a:xfrm>
            <a:off x="8154866" y="2932875"/>
            <a:ext cx="1792800" cy="424688"/>
          </a:xfrm>
        </p:spPr>
        <p:txBody>
          <a:bodyPr/>
          <a:lstStyle>
            <a:lvl1pPr>
              <a:defRPr/>
            </a:lvl1pPr>
          </a:lstStyle>
          <a:p>
            <a:pPr lvl="0"/>
            <a:r>
              <a:rPr lang="en-GB" noProof="0" dirty="0"/>
              <a:t>Insert content</a:t>
            </a:r>
          </a:p>
        </p:txBody>
      </p:sp>
      <p:sp>
        <p:nvSpPr>
          <p:cNvPr id="14" name="Bildplatzhalter 4">
            <a:extLst>
              <a:ext uri="{FF2B5EF4-FFF2-40B4-BE49-F238E27FC236}">
                <a16:creationId xmlns:a16="http://schemas.microsoft.com/office/drawing/2014/main" id="{983435DF-10F7-65D6-87B3-02DB8987199E}"/>
              </a:ext>
            </a:extLst>
          </p:cNvPr>
          <p:cNvSpPr>
            <a:spLocks noGrp="1"/>
          </p:cNvSpPr>
          <p:nvPr>
            <p:ph type="pic" sz="quarter" idx="26"/>
          </p:nvPr>
        </p:nvSpPr>
        <p:spPr>
          <a:xfrm>
            <a:off x="10129325" y="1088740"/>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5" name="Textplatzhalter 7">
            <a:extLst>
              <a:ext uri="{FF2B5EF4-FFF2-40B4-BE49-F238E27FC236}">
                <a16:creationId xmlns:a16="http://schemas.microsoft.com/office/drawing/2014/main" id="{C75924EC-5119-BC69-FAE4-4C5FAF979D6A}"/>
              </a:ext>
            </a:extLst>
          </p:cNvPr>
          <p:cNvSpPr>
            <a:spLocks noGrp="1"/>
          </p:cNvSpPr>
          <p:nvPr>
            <p:ph type="body" sz="quarter" idx="27" hasCustomPrompt="1"/>
          </p:nvPr>
        </p:nvSpPr>
        <p:spPr>
          <a:xfrm>
            <a:off x="10129325" y="2932875"/>
            <a:ext cx="1792800" cy="424688"/>
          </a:xfrm>
        </p:spPr>
        <p:txBody>
          <a:bodyPr/>
          <a:lstStyle>
            <a:lvl1pPr>
              <a:defRPr/>
            </a:lvl1pPr>
          </a:lstStyle>
          <a:p>
            <a:pPr lvl="0"/>
            <a:r>
              <a:rPr lang="en-GB" noProof="0" dirty="0"/>
              <a:t>Insert content</a:t>
            </a:r>
          </a:p>
        </p:txBody>
      </p:sp>
      <p:sp>
        <p:nvSpPr>
          <p:cNvPr id="16" name="Bildplatzhalter 4">
            <a:extLst>
              <a:ext uri="{FF2B5EF4-FFF2-40B4-BE49-F238E27FC236}">
                <a16:creationId xmlns:a16="http://schemas.microsoft.com/office/drawing/2014/main" id="{8DBCB22B-C5B8-EE52-8843-F6E91485161D}"/>
              </a:ext>
            </a:extLst>
          </p:cNvPr>
          <p:cNvSpPr>
            <a:spLocks noGrp="1"/>
          </p:cNvSpPr>
          <p:nvPr>
            <p:ph type="pic" sz="quarter" idx="28"/>
          </p:nvPr>
        </p:nvSpPr>
        <p:spPr>
          <a:xfrm>
            <a:off x="6182789" y="3815140"/>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7" name="Bildplatzhalter 4">
            <a:extLst>
              <a:ext uri="{FF2B5EF4-FFF2-40B4-BE49-F238E27FC236}">
                <a16:creationId xmlns:a16="http://schemas.microsoft.com/office/drawing/2014/main" id="{E9A2A0FF-0E7C-DA80-3753-010625EC4777}"/>
              </a:ext>
            </a:extLst>
          </p:cNvPr>
          <p:cNvSpPr>
            <a:spLocks noGrp="1"/>
          </p:cNvSpPr>
          <p:nvPr>
            <p:ph type="pic" sz="quarter" idx="29"/>
          </p:nvPr>
        </p:nvSpPr>
        <p:spPr>
          <a:xfrm>
            <a:off x="8154866" y="3815140"/>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8" name="Bildplatzhalter 4">
            <a:extLst>
              <a:ext uri="{FF2B5EF4-FFF2-40B4-BE49-F238E27FC236}">
                <a16:creationId xmlns:a16="http://schemas.microsoft.com/office/drawing/2014/main" id="{CCD0893B-0A26-A40A-4BEC-E9688A497FAD}"/>
              </a:ext>
            </a:extLst>
          </p:cNvPr>
          <p:cNvSpPr>
            <a:spLocks noGrp="1"/>
          </p:cNvSpPr>
          <p:nvPr>
            <p:ph type="pic" sz="quarter" idx="30"/>
          </p:nvPr>
        </p:nvSpPr>
        <p:spPr>
          <a:xfrm>
            <a:off x="10129325" y="3815140"/>
            <a:ext cx="1792800" cy="17136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9" name="Textplatzhalter 7">
            <a:extLst>
              <a:ext uri="{FF2B5EF4-FFF2-40B4-BE49-F238E27FC236}">
                <a16:creationId xmlns:a16="http://schemas.microsoft.com/office/drawing/2014/main" id="{C01C616E-CDC8-43AA-E3EA-1068A0273501}"/>
              </a:ext>
            </a:extLst>
          </p:cNvPr>
          <p:cNvSpPr>
            <a:spLocks noGrp="1"/>
          </p:cNvSpPr>
          <p:nvPr>
            <p:ph type="body" sz="quarter" idx="31" hasCustomPrompt="1"/>
          </p:nvPr>
        </p:nvSpPr>
        <p:spPr>
          <a:xfrm>
            <a:off x="6186947" y="5659152"/>
            <a:ext cx="1792800" cy="424688"/>
          </a:xfrm>
        </p:spPr>
        <p:txBody>
          <a:bodyPr/>
          <a:lstStyle>
            <a:lvl1pPr>
              <a:defRPr/>
            </a:lvl1pPr>
          </a:lstStyle>
          <a:p>
            <a:pPr lvl="0"/>
            <a:r>
              <a:rPr lang="en-GB" noProof="0" dirty="0"/>
              <a:t>Insert content</a:t>
            </a:r>
          </a:p>
        </p:txBody>
      </p:sp>
      <p:sp>
        <p:nvSpPr>
          <p:cNvPr id="20" name="Textplatzhalter 7">
            <a:extLst>
              <a:ext uri="{FF2B5EF4-FFF2-40B4-BE49-F238E27FC236}">
                <a16:creationId xmlns:a16="http://schemas.microsoft.com/office/drawing/2014/main" id="{329A2272-896A-882E-5158-C54F5F68FD07}"/>
              </a:ext>
            </a:extLst>
          </p:cNvPr>
          <p:cNvSpPr>
            <a:spLocks noGrp="1"/>
          </p:cNvSpPr>
          <p:nvPr>
            <p:ph type="body" sz="quarter" idx="32" hasCustomPrompt="1"/>
          </p:nvPr>
        </p:nvSpPr>
        <p:spPr>
          <a:xfrm>
            <a:off x="8154866" y="5659152"/>
            <a:ext cx="1792800" cy="424688"/>
          </a:xfrm>
        </p:spPr>
        <p:txBody>
          <a:bodyPr/>
          <a:lstStyle>
            <a:lvl1pPr>
              <a:defRPr/>
            </a:lvl1pPr>
          </a:lstStyle>
          <a:p>
            <a:pPr lvl="0"/>
            <a:r>
              <a:rPr lang="en-GB" noProof="0" dirty="0"/>
              <a:t>Insert content</a:t>
            </a:r>
          </a:p>
        </p:txBody>
      </p:sp>
      <p:sp>
        <p:nvSpPr>
          <p:cNvPr id="21" name="Textplatzhalter 7">
            <a:extLst>
              <a:ext uri="{FF2B5EF4-FFF2-40B4-BE49-F238E27FC236}">
                <a16:creationId xmlns:a16="http://schemas.microsoft.com/office/drawing/2014/main" id="{2522235C-97A4-2633-577F-C6E62223BE14}"/>
              </a:ext>
            </a:extLst>
          </p:cNvPr>
          <p:cNvSpPr>
            <a:spLocks noGrp="1"/>
          </p:cNvSpPr>
          <p:nvPr>
            <p:ph type="body" sz="quarter" idx="33" hasCustomPrompt="1"/>
          </p:nvPr>
        </p:nvSpPr>
        <p:spPr>
          <a:xfrm>
            <a:off x="10129325" y="5659152"/>
            <a:ext cx="1792800" cy="424688"/>
          </a:xfrm>
        </p:spPr>
        <p:txBody>
          <a:bodyPr/>
          <a:lstStyle>
            <a:lvl1pPr>
              <a:defRPr/>
            </a:lvl1pPr>
          </a:lstStyle>
          <a:p>
            <a:pPr lvl="0"/>
            <a:r>
              <a:rPr lang="en-GB" noProof="0" dirty="0"/>
              <a:t>Insert content</a:t>
            </a:r>
          </a:p>
        </p:txBody>
      </p:sp>
    </p:spTree>
    <p:extLst>
      <p:ext uri="{BB962C8B-B14F-4D97-AF65-F5344CB8AC3E}">
        <p14:creationId xmlns:p14="http://schemas.microsoft.com/office/powerpoint/2010/main" val="762027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ude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Insert title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B1D1D6CE-F85F-476D-A107-849166461D94}"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27" name="Bildplatzhalter 4">
            <a:extLst>
              <a:ext uri="{FF2B5EF4-FFF2-40B4-BE49-F238E27FC236}">
                <a16:creationId xmlns:a16="http://schemas.microsoft.com/office/drawing/2014/main" id="{B302613E-1DC8-D62B-86B5-DB10FB92D316}"/>
              </a:ext>
            </a:extLst>
          </p:cNvPr>
          <p:cNvSpPr>
            <a:spLocks noGrp="1"/>
          </p:cNvSpPr>
          <p:nvPr>
            <p:ph type="pic" sz="quarter" idx="22"/>
          </p:nvPr>
        </p:nvSpPr>
        <p:spPr>
          <a:xfrm>
            <a:off x="274527" y="866775"/>
            <a:ext cx="7688373" cy="5362575"/>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1" name="Inhaltsplatzhalter 10">
            <a:extLst>
              <a:ext uri="{FF2B5EF4-FFF2-40B4-BE49-F238E27FC236}">
                <a16:creationId xmlns:a16="http://schemas.microsoft.com/office/drawing/2014/main" id="{FFC20296-E86A-3879-BD39-9F30E3319478}"/>
              </a:ext>
            </a:extLst>
          </p:cNvPr>
          <p:cNvSpPr>
            <a:spLocks noGrp="1"/>
          </p:cNvSpPr>
          <p:nvPr>
            <p:ph sz="quarter" idx="23" hasCustomPrompt="1"/>
          </p:nvPr>
        </p:nvSpPr>
        <p:spPr>
          <a:xfrm>
            <a:off x="8148638" y="866775"/>
            <a:ext cx="3768835" cy="1871515"/>
          </a:xfrm>
        </p:spPr>
        <p:txBody>
          <a:bodyPr/>
          <a:lstStyle>
            <a:lvl1pPr>
              <a:defRPr/>
            </a:lvl1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22" name="Inhaltsplatzhalter 10">
            <a:extLst>
              <a:ext uri="{FF2B5EF4-FFF2-40B4-BE49-F238E27FC236}">
                <a16:creationId xmlns:a16="http://schemas.microsoft.com/office/drawing/2014/main" id="{64B2AD41-4DD5-6051-D34F-CA90E2343F5D}"/>
              </a:ext>
            </a:extLst>
          </p:cNvPr>
          <p:cNvSpPr>
            <a:spLocks noGrp="1"/>
          </p:cNvSpPr>
          <p:nvPr>
            <p:ph sz="quarter" idx="24" hasCustomPrompt="1"/>
          </p:nvPr>
        </p:nvSpPr>
        <p:spPr>
          <a:xfrm>
            <a:off x="8148638" y="2938463"/>
            <a:ext cx="3768835" cy="2938809"/>
          </a:xfrm>
        </p:spPr>
        <p:txBody>
          <a:bodyPr/>
          <a:lstStyle>
            <a:lvl1pPr>
              <a:defRPr/>
            </a:lvl1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28" name="Textplatzhalter 27">
            <a:extLst>
              <a:ext uri="{FF2B5EF4-FFF2-40B4-BE49-F238E27FC236}">
                <a16:creationId xmlns:a16="http://schemas.microsoft.com/office/drawing/2014/main" id="{D10D92F6-CEED-9778-52E5-5789FA1E2137}"/>
              </a:ext>
            </a:extLst>
          </p:cNvPr>
          <p:cNvSpPr>
            <a:spLocks noGrp="1"/>
          </p:cNvSpPr>
          <p:nvPr>
            <p:ph type="body" sz="quarter" idx="25" hasCustomPrompt="1"/>
          </p:nvPr>
        </p:nvSpPr>
        <p:spPr>
          <a:xfrm>
            <a:off x="8154000" y="6013950"/>
            <a:ext cx="3768835" cy="205200"/>
          </a:xfrm>
        </p:spPr>
        <p:txBody>
          <a:bodyPr anchor="b"/>
          <a:lstStyle>
            <a:lvl1pPr>
              <a:lnSpc>
                <a:spcPct val="109000"/>
              </a:lnSpc>
              <a:defRPr sz="12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Quelle </a:t>
            </a:r>
            <a:r>
              <a:rPr lang="en-GB" noProof="0" dirty="0" err="1"/>
              <a:t>hinzufügen</a:t>
            </a:r>
            <a:endParaRPr lang="en-GB" noProof="0" dirty="0"/>
          </a:p>
        </p:txBody>
      </p:sp>
    </p:spTree>
    <p:extLst>
      <p:ext uri="{BB962C8B-B14F-4D97-AF65-F5344CB8AC3E}">
        <p14:creationId xmlns:p14="http://schemas.microsoft.com/office/powerpoint/2010/main" val="1593001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hs Texte mit Grafik">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Insert title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A708C22E-0965-4892-ACC2-9BCBCFF67141}"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27" name="Bildplatzhalter 4">
            <a:extLst>
              <a:ext uri="{FF2B5EF4-FFF2-40B4-BE49-F238E27FC236}">
                <a16:creationId xmlns:a16="http://schemas.microsoft.com/office/drawing/2014/main" id="{B302613E-1DC8-D62B-86B5-DB10FB92D316}"/>
              </a:ext>
            </a:extLst>
          </p:cNvPr>
          <p:cNvSpPr>
            <a:spLocks noGrp="1"/>
          </p:cNvSpPr>
          <p:nvPr>
            <p:ph type="pic" sz="quarter" idx="22"/>
          </p:nvPr>
        </p:nvSpPr>
        <p:spPr>
          <a:xfrm>
            <a:off x="8156522" y="876298"/>
            <a:ext cx="3765601" cy="5353052"/>
          </a:xfrm>
          <a:noFill/>
        </p:spPr>
        <p:txBody>
          <a:bodyPr tIns="720000" anchor="ctr"/>
          <a:lstStyle>
            <a:lvl1pPr algn="ctr">
              <a:defRPr sz="1200"/>
            </a:lvl1pPr>
          </a:lstStyle>
          <a:p>
            <a:r>
              <a:rPr lang="de-DE" noProof="0"/>
              <a:t>Bild durch Klicken auf Symbol hinzufügen</a:t>
            </a:r>
            <a:endParaRPr lang="en-GB" noProof="0" dirty="0"/>
          </a:p>
        </p:txBody>
      </p:sp>
      <p:sp>
        <p:nvSpPr>
          <p:cNvPr id="8" name="Inhaltsplatzhalter 10">
            <a:extLst>
              <a:ext uri="{FF2B5EF4-FFF2-40B4-BE49-F238E27FC236}">
                <a16:creationId xmlns:a16="http://schemas.microsoft.com/office/drawing/2014/main" id="{19B00308-6650-D1AB-F5C5-991F60192BF4}"/>
              </a:ext>
            </a:extLst>
          </p:cNvPr>
          <p:cNvSpPr>
            <a:spLocks noGrp="1"/>
          </p:cNvSpPr>
          <p:nvPr>
            <p:ph sz="quarter" idx="23" hasCustomPrompt="1"/>
          </p:nvPr>
        </p:nvSpPr>
        <p:spPr>
          <a:xfrm>
            <a:off x="269877" y="876299"/>
            <a:ext cx="3765600" cy="1204169"/>
          </a:xfrm>
        </p:spPr>
        <p:txBody>
          <a:bodyPr/>
          <a:lstStyle>
            <a:lvl1pPr>
              <a:defRPr/>
            </a:lvl1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9" name="Inhaltsplatzhalter 10">
            <a:extLst>
              <a:ext uri="{FF2B5EF4-FFF2-40B4-BE49-F238E27FC236}">
                <a16:creationId xmlns:a16="http://schemas.microsoft.com/office/drawing/2014/main" id="{64747F6A-D136-3EFB-6E19-6A385022B994}"/>
              </a:ext>
            </a:extLst>
          </p:cNvPr>
          <p:cNvSpPr>
            <a:spLocks noGrp="1"/>
          </p:cNvSpPr>
          <p:nvPr>
            <p:ph sz="quarter" idx="24" hasCustomPrompt="1"/>
          </p:nvPr>
        </p:nvSpPr>
        <p:spPr>
          <a:xfrm>
            <a:off x="4213200" y="876298"/>
            <a:ext cx="3765600" cy="1204169"/>
          </a:xfrm>
        </p:spPr>
        <p:txBody>
          <a:bodyPr/>
          <a:lstStyle>
            <a:lvl1pPr>
              <a:defRPr/>
            </a:lvl1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0" name="Inhaltsplatzhalter 10">
            <a:extLst>
              <a:ext uri="{FF2B5EF4-FFF2-40B4-BE49-F238E27FC236}">
                <a16:creationId xmlns:a16="http://schemas.microsoft.com/office/drawing/2014/main" id="{B3A42B55-571E-7D35-8A1D-2EE06F2B25D1}"/>
              </a:ext>
            </a:extLst>
          </p:cNvPr>
          <p:cNvSpPr>
            <a:spLocks noGrp="1"/>
          </p:cNvSpPr>
          <p:nvPr>
            <p:ph sz="quarter" idx="25" hasCustomPrompt="1"/>
          </p:nvPr>
        </p:nvSpPr>
        <p:spPr>
          <a:xfrm>
            <a:off x="271068" y="2764546"/>
            <a:ext cx="3765600" cy="1204169"/>
          </a:xfrm>
        </p:spPr>
        <p:txBody>
          <a:bodyPr/>
          <a:lstStyle>
            <a:lvl1pPr>
              <a:defRPr/>
            </a:lvl1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2" name="Inhaltsplatzhalter 10">
            <a:extLst>
              <a:ext uri="{FF2B5EF4-FFF2-40B4-BE49-F238E27FC236}">
                <a16:creationId xmlns:a16="http://schemas.microsoft.com/office/drawing/2014/main" id="{45D49E17-FFEA-350F-4AF4-82760A288C52}"/>
              </a:ext>
            </a:extLst>
          </p:cNvPr>
          <p:cNvSpPr>
            <a:spLocks noGrp="1"/>
          </p:cNvSpPr>
          <p:nvPr>
            <p:ph sz="quarter" idx="26" hasCustomPrompt="1"/>
          </p:nvPr>
        </p:nvSpPr>
        <p:spPr>
          <a:xfrm>
            <a:off x="4214391" y="2764545"/>
            <a:ext cx="3765600" cy="1204169"/>
          </a:xfrm>
        </p:spPr>
        <p:txBody>
          <a:bodyPr/>
          <a:lstStyle>
            <a:lvl1pPr>
              <a:defRPr/>
            </a:lvl1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 name="Inhaltsplatzhalter 10">
            <a:extLst>
              <a:ext uri="{FF2B5EF4-FFF2-40B4-BE49-F238E27FC236}">
                <a16:creationId xmlns:a16="http://schemas.microsoft.com/office/drawing/2014/main" id="{02C0735D-E433-CC9E-BA2C-CE7019E863A6}"/>
              </a:ext>
            </a:extLst>
          </p:cNvPr>
          <p:cNvSpPr>
            <a:spLocks noGrp="1"/>
          </p:cNvSpPr>
          <p:nvPr>
            <p:ph sz="quarter" idx="27" hasCustomPrompt="1"/>
          </p:nvPr>
        </p:nvSpPr>
        <p:spPr>
          <a:xfrm>
            <a:off x="267953" y="4647380"/>
            <a:ext cx="3765600" cy="1204169"/>
          </a:xfrm>
        </p:spPr>
        <p:txBody>
          <a:bodyPr/>
          <a:lstStyle>
            <a:lvl1pPr>
              <a:defRPr/>
            </a:lvl1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4" name="Inhaltsplatzhalter 10">
            <a:extLst>
              <a:ext uri="{FF2B5EF4-FFF2-40B4-BE49-F238E27FC236}">
                <a16:creationId xmlns:a16="http://schemas.microsoft.com/office/drawing/2014/main" id="{57EE092B-F3B3-A0AB-6AF8-3C6F16032461}"/>
              </a:ext>
            </a:extLst>
          </p:cNvPr>
          <p:cNvSpPr>
            <a:spLocks noGrp="1"/>
          </p:cNvSpPr>
          <p:nvPr>
            <p:ph sz="quarter" idx="28" hasCustomPrompt="1"/>
          </p:nvPr>
        </p:nvSpPr>
        <p:spPr>
          <a:xfrm>
            <a:off x="4211276" y="4647379"/>
            <a:ext cx="3765600" cy="1204169"/>
          </a:xfrm>
        </p:spPr>
        <p:txBody>
          <a:bodyPr/>
          <a:lstStyle>
            <a:lvl1pPr>
              <a:defRPr/>
            </a:lvl1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Tree>
    <p:extLst>
      <p:ext uri="{BB962C8B-B14F-4D97-AF65-F5344CB8AC3E}">
        <p14:creationId xmlns:p14="http://schemas.microsoft.com/office/powerpoint/2010/main" val="1660225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ünf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462" y="244800"/>
            <a:ext cx="5760000" cy="1005258"/>
          </a:xfrm>
        </p:spPr>
        <p:txBody>
          <a:bodyPr/>
          <a:lstStyle/>
          <a:p>
            <a:r>
              <a:rPr lang="en-GB" noProof="0" dirty="0"/>
              <a:t>Insert title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0AC38476-756B-4794-8223-289893FB4818}"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17" name="Bildplatzhalter 4">
            <a:extLst>
              <a:ext uri="{FF2B5EF4-FFF2-40B4-BE49-F238E27FC236}">
                <a16:creationId xmlns:a16="http://schemas.microsoft.com/office/drawing/2014/main" id="{C01596A2-76F2-91F4-9E36-E7A688555C5E}"/>
              </a:ext>
            </a:extLst>
          </p:cNvPr>
          <p:cNvSpPr>
            <a:spLocks noGrp="1"/>
          </p:cNvSpPr>
          <p:nvPr>
            <p:ph type="pic" sz="quarter" idx="25"/>
          </p:nvPr>
        </p:nvSpPr>
        <p:spPr>
          <a:xfrm>
            <a:off x="266936" y="1371600"/>
            <a:ext cx="1796814" cy="13843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9" name="Inhaltsplatzhalter 2">
            <a:extLst>
              <a:ext uri="{FF2B5EF4-FFF2-40B4-BE49-F238E27FC236}">
                <a16:creationId xmlns:a16="http://schemas.microsoft.com/office/drawing/2014/main" id="{442D8CDC-499B-83AC-9951-0F3067D8DBBA}"/>
              </a:ext>
            </a:extLst>
          </p:cNvPr>
          <p:cNvSpPr>
            <a:spLocks noGrp="1"/>
          </p:cNvSpPr>
          <p:nvPr>
            <p:ph idx="22" hasCustomPrompt="1"/>
          </p:nvPr>
        </p:nvSpPr>
        <p:spPr>
          <a:xfrm>
            <a:off x="2264568" y="1371600"/>
            <a:ext cx="3219363" cy="1384300"/>
          </a:xfrm>
        </p:spPr>
        <p:txBody>
          <a:bodyPr tIns="0" anchor="t"/>
          <a:lstStyle>
            <a:lvl1pPr>
              <a:defRPr sz="1600" b="0"/>
            </a:lvl1pPr>
            <a:lvl2pPr marL="226800" indent="-226800">
              <a:buFont typeface="Source Sans Pro" panose="020B0503030403020204" pitchFamily="34" charset="0"/>
              <a:buChar char="―"/>
              <a:defRPr sz="1600" b="0"/>
            </a:lvl2pPr>
            <a:lvl3pPr marL="658800" indent="-226800">
              <a:buFont typeface="Source Sans Pro" panose="020B0503030403020204" pitchFamily="34" charset="0"/>
              <a:buChar char="―"/>
              <a:defRPr sz="1600" b="0"/>
            </a:lvl3pPr>
            <a:lvl4pPr marL="1090800" indent="-226800">
              <a:buFont typeface="Source Sans Pro" panose="020B0503030403020204" pitchFamily="34" charset="0"/>
              <a:buChar char="―"/>
              <a:defRPr sz="1600" b="0"/>
            </a:lvl4pPr>
            <a:lvl5pPr marL="1522800" indent="-226800">
              <a:buFont typeface="Source Sans Pro" panose="020B0503030403020204" pitchFamily="34" charset="0"/>
              <a:buChar char="―"/>
              <a:defRPr sz="1600" b="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8" name="Bildplatzhalter 4">
            <a:extLst>
              <a:ext uri="{FF2B5EF4-FFF2-40B4-BE49-F238E27FC236}">
                <a16:creationId xmlns:a16="http://schemas.microsoft.com/office/drawing/2014/main" id="{6BDEB48F-A5F4-E47E-A6CF-964F1398E89A}"/>
              </a:ext>
            </a:extLst>
          </p:cNvPr>
          <p:cNvSpPr>
            <a:spLocks noGrp="1"/>
          </p:cNvSpPr>
          <p:nvPr>
            <p:ph type="pic" sz="quarter" idx="26"/>
          </p:nvPr>
        </p:nvSpPr>
        <p:spPr>
          <a:xfrm>
            <a:off x="269875" y="3105944"/>
            <a:ext cx="1796814" cy="13843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20" name="Bildplatzhalter 4">
            <a:extLst>
              <a:ext uri="{FF2B5EF4-FFF2-40B4-BE49-F238E27FC236}">
                <a16:creationId xmlns:a16="http://schemas.microsoft.com/office/drawing/2014/main" id="{4D8633B6-F883-1298-E515-91B31B28E3A4}"/>
              </a:ext>
            </a:extLst>
          </p:cNvPr>
          <p:cNvSpPr>
            <a:spLocks noGrp="1"/>
          </p:cNvSpPr>
          <p:nvPr>
            <p:ph type="pic" sz="quarter" idx="28"/>
          </p:nvPr>
        </p:nvSpPr>
        <p:spPr>
          <a:xfrm>
            <a:off x="269875" y="4840288"/>
            <a:ext cx="1796814" cy="13843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26" name="Bildplatzhalter 4">
            <a:extLst>
              <a:ext uri="{FF2B5EF4-FFF2-40B4-BE49-F238E27FC236}">
                <a16:creationId xmlns:a16="http://schemas.microsoft.com/office/drawing/2014/main" id="{0ED7E5AD-E183-82CD-F090-884A82A4B967}"/>
              </a:ext>
            </a:extLst>
          </p:cNvPr>
          <p:cNvSpPr>
            <a:spLocks noGrp="1"/>
          </p:cNvSpPr>
          <p:nvPr>
            <p:ph type="pic" sz="quarter" idx="30"/>
          </p:nvPr>
        </p:nvSpPr>
        <p:spPr>
          <a:xfrm>
            <a:off x="6180532" y="1371600"/>
            <a:ext cx="1796814" cy="13843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29" name="Bildplatzhalter 4">
            <a:extLst>
              <a:ext uri="{FF2B5EF4-FFF2-40B4-BE49-F238E27FC236}">
                <a16:creationId xmlns:a16="http://schemas.microsoft.com/office/drawing/2014/main" id="{560DE703-9043-4D96-9589-6AB1C9265741}"/>
              </a:ext>
            </a:extLst>
          </p:cNvPr>
          <p:cNvSpPr>
            <a:spLocks noGrp="1"/>
          </p:cNvSpPr>
          <p:nvPr>
            <p:ph type="pic" sz="quarter" idx="32"/>
          </p:nvPr>
        </p:nvSpPr>
        <p:spPr>
          <a:xfrm>
            <a:off x="6180532" y="3105944"/>
            <a:ext cx="1796814" cy="13843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3" name="Inhaltsplatzhalter 2">
            <a:extLst>
              <a:ext uri="{FF2B5EF4-FFF2-40B4-BE49-F238E27FC236}">
                <a16:creationId xmlns:a16="http://schemas.microsoft.com/office/drawing/2014/main" id="{235B7962-C9CE-24B7-343C-9D504EEF1ADA}"/>
              </a:ext>
            </a:extLst>
          </p:cNvPr>
          <p:cNvSpPr>
            <a:spLocks noGrp="1"/>
          </p:cNvSpPr>
          <p:nvPr>
            <p:ph idx="34" hasCustomPrompt="1"/>
          </p:nvPr>
        </p:nvSpPr>
        <p:spPr>
          <a:xfrm>
            <a:off x="2264568" y="3105944"/>
            <a:ext cx="3219363" cy="1384300"/>
          </a:xfrm>
        </p:spPr>
        <p:txBody>
          <a:bodyPr tIns="0" anchor="t"/>
          <a:lstStyle>
            <a:lvl1pPr>
              <a:defRPr sz="1600" b="0"/>
            </a:lvl1pPr>
            <a:lvl2pPr marL="226800" indent="-226800">
              <a:buFont typeface="Source Sans Pro" panose="020B0503030403020204" pitchFamily="34" charset="0"/>
              <a:buChar char="―"/>
              <a:defRPr sz="1600" b="0"/>
            </a:lvl2pPr>
            <a:lvl3pPr marL="658800" indent="-226800">
              <a:buFont typeface="Source Sans Pro" panose="020B0503030403020204" pitchFamily="34" charset="0"/>
              <a:buChar char="―"/>
              <a:defRPr sz="1600" b="0"/>
            </a:lvl3pPr>
            <a:lvl4pPr marL="1090800" indent="-226800">
              <a:buFont typeface="Source Sans Pro" panose="020B0503030403020204" pitchFamily="34" charset="0"/>
              <a:buChar char="―"/>
              <a:defRPr sz="1600" b="0"/>
            </a:lvl4pPr>
            <a:lvl5pPr marL="1522800" indent="-226800">
              <a:buFont typeface="Source Sans Pro" panose="020B0503030403020204" pitchFamily="34" charset="0"/>
              <a:buChar char="―"/>
              <a:defRPr sz="1600" b="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7" name="Inhaltsplatzhalter 2">
            <a:extLst>
              <a:ext uri="{FF2B5EF4-FFF2-40B4-BE49-F238E27FC236}">
                <a16:creationId xmlns:a16="http://schemas.microsoft.com/office/drawing/2014/main" id="{DFF4B996-5BF2-362E-6F3C-0472752C4919}"/>
              </a:ext>
            </a:extLst>
          </p:cNvPr>
          <p:cNvSpPr>
            <a:spLocks noGrp="1"/>
          </p:cNvSpPr>
          <p:nvPr>
            <p:ph idx="35" hasCustomPrompt="1"/>
          </p:nvPr>
        </p:nvSpPr>
        <p:spPr>
          <a:xfrm>
            <a:off x="2264568" y="4840288"/>
            <a:ext cx="3219363" cy="1384300"/>
          </a:xfrm>
        </p:spPr>
        <p:txBody>
          <a:bodyPr tIns="0" anchor="t"/>
          <a:lstStyle>
            <a:lvl1pPr>
              <a:defRPr sz="1600" b="0"/>
            </a:lvl1pPr>
            <a:lvl2pPr marL="226800" indent="-226800">
              <a:buFont typeface="Source Sans Pro" panose="020B0503030403020204" pitchFamily="34" charset="0"/>
              <a:buChar char="―"/>
              <a:defRPr sz="1600" b="0"/>
            </a:lvl2pPr>
            <a:lvl3pPr marL="658800" indent="-226800">
              <a:buFont typeface="Source Sans Pro" panose="020B0503030403020204" pitchFamily="34" charset="0"/>
              <a:buChar char="―"/>
              <a:defRPr sz="1600" b="0"/>
            </a:lvl3pPr>
            <a:lvl4pPr marL="1090800" indent="-226800">
              <a:buFont typeface="Source Sans Pro" panose="020B0503030403020204" pitchFamily="34" charset="0"/>
              <a:buChar char="―"/>
              <a:defRPr sz="1600" b="0"/>
            </a:lvl4pPr>
            <a:lvl5pPr marL="1522800" indent="-226800">
              <a:buFont typeface="Source Sans Pro" panose="020B0503030403020204" pitchFamily="34" charset="0"/>
              <a:buChar char="―"/>
              <a:defRPr sz="1600" b="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p:txBody>
      </p:sp>
      <p:sp>
        <p:nvSpPr>
          <p:cNvPr id="8" name="Inhaltsplatzhalter 2">
            <a:extLst>
              <a:ext uri="{FF2B5EF4-FFF2-40B4-BE49-F238E27FC236}">
                <a16:creationId xmlns:a16="http://schemas.microsoft.com/office/drawing/2014/main" id="{23CD5622-E8DA-D57A-1F36-A80A2A8ACA69}"/>
              </a:ext>
            </a:extLst>
          </p:cNvPr>
          <p:cNvSpPr>
            <a:spLocks noGrp="1"/>
          </p:cNvSpPr>
          <p:nvPr>
            <p:ph idx="36" hasCustomPrompt="1"/>
          </p:nvPr>
        </p:nvSpPr>
        <p:spPr>
          <a:xfrm>
            <a:off x="8184232" y="3105944"/>
            <a:ext cx="3219363" cy="1384300"/>
          </a:xfrm>
        </p:spPr>
        <p:txBody>
          <a:bodyPr tIns="0" anchor="t"/>
          <a:lstStyle>
            <a:lvl1pPr>
              <a:defRPr sz="1600" b="0"/>
            </a:lvl1pPr>
            <a:lvl2pPr marL="226800" indent="-226800">
              <a:buFont typeface="Source Sans Pro" panose="020B0503030403020204" pitchFamily="34" charset="0"/>
              <a:buChar char="―"/>
              <a:defRPr sz="1600" b="0"/>
            </a:lvl2pPr>
            <a:lvl3pPr marL="658800" indent="-226800">
              <a:buFont typeface="Source Sans Pro" panose="020B0503030403020204" pitchFamily="34" charset="0"/>
              <a:buChar char="―"/>
              <a:defRPr sz="1600" b="0"/>
            </a:lvl3pPr>
            <a:lvl4pPr marL="1090800" indent="-226800">
              <a:buFont typeface="Source Sans Pro" panose="020B0503030403020204" pitchFamily="34" charset="0"/>
              <a:buChar char="―"/>
              <a:defRPr sz="1600" b="0"/>
            </a:lvl4pPr>
            <a:lvl5pPr marL="1522800" indent="-226800">
              <a:buFont typeface="Source Sans Pro" panose="020B0503030403020204" pitchFamily="34" charset="0"/>
              <a:buChar char="―"/>
              <a:defRPr sz="1600" b="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0" name="Inhaltsplatzhalter 2">
            <a:extLst>
              <a:ext uri="{FF2B5EF4-FFF2-40B4-BE49-F238E27FC236}">
                <a16:creationId xmlns:a16="http://schemas.microsoft.com/office/drawing/2014/main" id="{60987D4F-9295-E825-B64B-CE16F9CC37E4}"/>
              </a:ext>
            </a:extLst>
          </p:cNvPr>
          <p:cNvSpPr>
            <a:spLocks noGrp="1"/>
          </p:cNvSpPr>
          <p:nvPr>
            <p:ph idx="37" hasCustomPrompt="1"/>
          </p:nvPr>
        </p:nvSpPr>
        <p:spPr>
          <a:xfrm>
            <a:off x="8184232" y="1371600"/>
            <a:ext cx="3219363" cy="1384300"/>
          </a:xfrm>
        </p:spPr>
        <p:txBody>
          <a:bodyPr tIns="0" anchor="t"/>
          <a:lstStyle>
            <a:lvl1pPr>
              <a:defRPr sz="1600" b="0"/>
            </a:lvl1pPr>
            <a:lvl2pPr marL="226800" indent="-226800">
              <a:buFont typeface="Source Sans Pro" panose="020B0503030403020204" pitchFamily="34" charset="0"/>
              <a:buChar char="―"/>
              <a:defRPr sz="1600" b="0"/>
            </a:lvl2pPr>
            <a:lvl3pPr marL="658800" indent="-226800">
              <a:buFont typeface="Source Sans Pro" panose="020B0503030403020204" pitchFamily="34" charset="0"/>
              <a:buChar char="―"/>
              <a:defRPr sz="1600" b="0"/>
            </a:lvl3pPr>
            <a:lvl4pPr marL="1090800" indent="-226800">
              <a:buFont typeface="Source Sans Pro" panose="020B0503030403020204" pitchFamily="34" charset="0"/>
              <a:buChar char="―"/>
              <a:defRPr sz="1600" b="0"/>
            </a:lvl4pPr>
            <a:lvl5pPr marL="1522800" indent="-226800">
              <a:buFont typeface="Source Sans Pro" panose="020B0503030403020204" pitchFamily="34" charset="0"/>
              <a:buChar char="―"/>
              <a:defRPr sz="1600" b="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Tree>
    <p:extLst>
      <p:ext uri="{BB962C8B-B14F-4D97-AF65-F5344CB8AC3E}">
        <p14:creationId xmlns:p14="http://schemas.microsoft.com/office/powerpoint/2010/main" val="2389862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un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463" y="244800"/>
            <a:ext cx="5760000" cy="1005258"/>
          </a:xfrm>
        </p:spPr>
        <p:txBody>
          <a:bodyPr/>
          <a:lstStyle/>
          <a:p>
            <a:r>
              <a:rPr lang="en-GB" noProof="0" dirty="0"/>
              <a:t>Insert title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A0A0BCD1-6EC0-490B-88BA-F53312C15F0C}"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17" name="Bildplatzhalter 4">
            <a:extLst>
              <a:ext uri="{FF2B5EF4-FFF2-40B4-BE49-F238E27FC236}">
                <a16:creationId xmlns:a16="http://schemas.microsoft.com/office/drawing/2014/main" id="{C01596A2-76F2-91F4-9E36-E7A688555C5E}"/>
              </a:ext>
            </a:extLst>
          </p:cNvPr>
          <p:cNvSpPr>
            <a:spLocks noGrp="1"/>
          </p:cNvSpPr>
          <p:nvPr>
            <p:ph type="pic" sz="quarter" idx="25"/>
          </p:nvPr>
        </p:nvSpPr>
        <p:spPr>
          <a:xfrm>
            <a:off x="266936" y="1586260"/>
            <a:ext cx="818914" cy="1031602"/>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9" name="Inhaltsplatzhalter 2">
            <a:extLst>
              <a:ext uri="{FF2B5EF4-FFF2-40B4-BE49-F238E27FC236}">
                <a16:creationId xmlns:a16="http://schemas.microsoft.com/office/drawing/2014/main" id="{442D8CDC-499B-83AC-9951-0F3067D8DBBA}"/>
              </a:ext>
            </a:extLst>
          </p:cNvPr>
          <p:cNvSpPr>
            <a:spLocks noGrp="1"/>
          </p:cNvSpPr>
          <p:nvPr>
            <p:ph idx="22" hasCustomPrompt="1"/>
          </p:nvPr>
        </p:nvSpPr>
        <p:spPr>
          <a:xfrm>
            <a:off x="1254919" y="1586260"/>
            <a:ext cx="2786400" cy="1031602"/>
          </a:xfrm>
        </p:spPr>
        <p:txBody>
          <a:bodyPr tIns="36000" anchor="ctr"/>
          <a:lstStyle>
            <a:lvl1pPr>
              <a:defRPr sz="2400" b="1"/>
            </a:lvl1pPr>
            <a:lvl2pPr marL="174625" indent="-174625">
              <a:buFont typeface="Source Sans Pro" panose="020B0503030403020204" pitchFamily="34" charset="0"/>
              <a:buChar char="―"/>
              <a:defRPr sz="2400" b="1"/>
            </a:lvl2pPr>
            <a:lvl3pPr marL="360363" indent="-185738">
              <a:buFont typeface="Source Sans Pro" panose="020B0503030403020204" pitchFamily="34" charset="0"/>
              <a:buChar char="―"/>
              <a:defRPr sz="2400" b="1"/>
            </a:lvl3pPr>
            <a:lvl4pPr marL="534988" indent="-174625">
              <a:buFont typeface="Source Sans Pro" panose="020B0503030403020204" pitchFamily="34" charset="0"/>
              <a:buChar char="―"/>
              <a:defRPr sz="2400" b="1"/>
            </a:lvl4pPr>
            <a:lvl5pPr marL="719138" indent="-184150">
              <a:buFont typeface="Source Sans Pro" panose="020B0503030403020204" pitchFamily="34" charset="0"/>
              <a:buChar char="―"/>
              <a:defRPr sz="2400" b="1"/>
            </a:lvl5pPr>
          </a:lstStyle>
          <a:p>
            <a:pPr lvl="0"/>
            <a:r>
              <a:rPr lang="en-GB" noProof="0" dirty="0"/>
              <a:t>Insert content</a:t>
            </a:r>
          </a:p>
        </p:txBody>
      </p:sp>
      <p:sp>
        <p:nvSpPr>
          <p:cNvPr id="10" name="Bildplatzhalter 4">
            <a:extLst>
              <a:ext uri="{FF2B5EF4-FFF2-40B4-BE49-F238E27FC236}">
                <a16:creationId xmlns:a16="http://schemas.microsoft.com/office/drawing/2014/main" id="{622633EA-CE0F-D311-E9F8-E4FF04D03BC7}"/>
              </a:ext>
            </a:extLst>
          </p:cNvPr>
          <p:cNvSpPr>
            <a:spLocks noGrp="1"/>
          </p:cNvSpPr>
          <p:nvPr>
            <p:ph type="pic" sz="quarter" idx="26"/>
          </p:nvPr>
        </p:nvSpPr>
        <p:spPr>
          <a:xfrm>
            <a:off x="266936" y="3135350"/>
            <a:ext cx="818914" cy="1031602"/>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11" name="Inhaltsplatzhalter 2">
            <a:extLst>
              <a:ext uri="{FF2B5EF4-FFF2-40B4-BE49-F238E27FC236}">
                <a16:creationId xmlns:a16="http://schemas.microsoft.com/office/drawing/2014/main" id="{B2222D7F-5144-753F-7AF0-A8D709992A99}"/>
              </a:ext>
            </a:extLst>
          </p:cNvPr>
          <p:cNvSpPr>
            <a:spLocks noGrp="1"/>
          </p:cNvSpPr>
          <p:nvPr>
            <p:ph idx="27" hasCustomPrompt="1"/>
          </p:nvPr>
        </p:nvSpPr>
        <p:spPr>
          <a:xfrm>
            <a:off x="1254919" y="3135350"/>
            <a:ext cx="2786400" cy="1031602"/>
          </a:xfrm>
        </p:spPr>
        <p:txBody>
          <a:bodyPr tIns="36000" anchor="ctr"/>
          <a:lstStyle>
            <a:lvl1pPr>
              <a:defRPr sz="2400" b="1"/>
            </a:lvl1pPr>
            <a:lvl2pPr marL="174625" indent="-174625">
              <a:buFont typeface="Source Sans Pro" panose="020B0503030403020204" pitchFamily="34" charset="0"/>
              <a:buChar char="―"/>
              <a:defRPr sz="2400" b="1"/>
            </a:lvl2pPr>
            <a:lvl3pPr marL="360363" indent="-185738">
              <a:buFont typeface="Source Sans Pro" panose="020B0503030403020204" pitchFamily="34" charset="0"/>
              <a:buChar char="―"/>
              <a:defRPr sz="2400" b="1"/>
            </a:lvl3pPr>
            <a:lvl4pPr marL="534988" indent="-174625">
              <a:buFont typeface="Source Sans Pro" panose="020B0503030403020204" pitchFamily="34" charset="0"/>
              <a:buChar char="―"/>
              <a:defRPr sz="2400" b="1"/>
            </a:lvl4pPr>
            <a:lvl5pPr marL="719138" indent="-184150">
              <a:buFont typeface="Source Sans Pro" panose="020B0503030403020204" pitchFamily="34" charset="0"/>
              <a:buChar char="―"/>
              <a:defRPr sz="2400" b="1"/>
            </a:lvl5pPr>
          </a:lstStyle>
          <a:p>
            <a:pPr lvl="0"/>
            <a:r>
              <a:rPr lang="en-GB" noProof="0" dirty="0"/>
              <a:t>Insert content</a:t>
            </a:r>
          </a:p>
        </p:txBody>
      </p:sp>
      <p:sp>
        <p:nvSpPr>
          <p:cNvPr id="12" name="Bildplatzhalter 4">
            <a:extLst>
              <a:ext uri="{FF2B5EF4-FFF2-40B4-BE49-F238E27FC236}">
                <a16:creationId xmlns:a16="http://schemas.microsoft.com/office/drawing/2014/main" id="{03285094-5EB7-BA03-462D-65224736565D}"/>
              </a:ext>
            </a:extLst>
          </p:cNvPr>
          <p:cNvSpPr>
            <a:spLocks noGrp="1"/>
          </p:cNvSpPr>
          <p:nvPr>
            <p:ph type="pic" sz="quarter" idx="28"/>
          </p:nvPr>
        </p:nvSpPr>
        <p:spPr>
          <a:xfrm>
            <a:off x="266936" y="4680322"/>
            <a:ext cx="818914" cy="1031602"/>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13" name="Inhaltsplatzhalter 2">
            <a:extLst>
              <a:ext uri="{FF2B5EF4-FFF2-40B4-BE49-F238E27FC236}">
                <a16:creationId xmlns:a16="http://schemas.microsoft.com/office/drawing/2014/main" id="{42C14EDF-15BE-41CE-9D5E-3D50F6B67AB4}"/>
              </a:ext>
            </a:extLst>
          </p:cNvPr>
          <p:cNvSpPr>
            <a:spLocks noGrp="1"/>
          </p:cNvSpPr>
          <p:nvPr>
            <p:ph idx="29" hasCustomPrompt="1"/>
          </p:nvPr>
        </p:nvSpPr>
        <p:spPr>
          <a:xfrm>
            <a:off x="1254919" y="4680322"/>
            <a:ext cx="2786400" cy="1031602"/>
          </a:xfrm>
        </p:spPr>
        <p:txBody>
          <a:bodyPr tIns="36000" anchor="ctr"/>
          <a:lstStyle>
            <a:lvl1pPr>
              <a:defRPr sz="2400" b="1"/>
            </a:lvl1pPr>
            <a:lvl2pPr marL="174625" indent="-174625">
              <a:buFont typeface="Source Sans Pro" panose="020B0503030403020204" pitchFamily="34" charset="0"/>
              <a:buChar char="―"/>
              <a:defRPr sz="2400" b="1"/>
            </a:lvl2pPr>
            <a:lvl3pPr marL="360363" indent="-185738">
              <a:buFont typeface="Source Sans Pro" panose="020B0503030403020204" pitchFamily="34" charset="0"/>
              <a:buChar char="―"/>
              <a:defRPr sz="2400" b="1"/>
            </a:lvl3pPr>
            <a:lvl4pPr marL="534988" indent="-174625">
              <a:buFont typeface="Source Sans Pro" panose="020B0503030403020204" pitchFamily="34" charset="0"/>
              <a:buChar char="―"/>
              <a:defRPr sz="2400" b="1"/>
            </a:lvl4pPr>
            <a:lvl5pPr marL="719138" indent="-184150">
              <a:buFont typeface="Source Sans Pro" panose="020B0503030403020204" pitchFamily="34" charset="0"/>
              <a:buChar char="―"/>
              <a:defRPr sz="2400" b="1"/>
            </a:lvl5pPr>
          </a:lstStyle>
          <a:p>
            <a:pPr lvl="0"/>
            <a:r>
              <a:rPr lang="en-GB" noProof="0" dirty="0"/>
              <a:t>Insert content</a:t>
            </a:r>
          </a:p>
        </p:txBody>
      </p:sp>
      <p:sp>
        <p:nvSpPr>
          <p:cNvPr id="14" name="Bildplatzhalter 4">
            <a:extLst>
              <a:ext uri="{FF2B5EF4-FFF2-40B4-BE49-F238E27FC236}">
                <a16:creationId xmlns:a16="http://schemas.microsoft.com/office/drawing/2014/main" id="{DAC93A43-12FF-3F6B-DA7A-A04D2ECA735B}"/>
              </a:ext>
            </a:extLst>
          </p:cNvPr>
          <p:cNvSpPr>
            <a:spLocks noGrp="1"/>
          </p:cNvSpPr>
          <p:nvPr>
            <p:ph type="pic" sz="quarter" idx="30"/>
          </p:nvPr>
        </p:nvSpPr>
        <p:spPr>
          <a:xfrm>
            <a:off x="4202236" y="1586260"/>
            <a:ext cx="818914" cy="1031602"/>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15" name="Inhaltsplatzhalter 2">
            <a:extLst>
              <a:ext uri="{FF2B5EF4-FFF2-40B4-BE49-F238E27FC236}">
                <a16:creationId xmlns:a16="http://schemas.microsoft.com/office/drawing/2014/main" id="{A696B000-854E-5397-BD25-46F024ACF0B6}"/>
              </a:ext>
            </a:extLst>
          </p:cNvPr>
          <p:cNvSpPr>
            <a:spLocks noGrp="1"/>
          </p:cNvSpPr>
          <p:nvPr>
            <p:ph idx="31" hasCustomPrompt="1"/>
          </p:nvPr>
        </p:nvSpPr>
        <p:spPr>
          <a:xfrm>
            <a:off x="5195900" y="1586260"/>
            <a:ext cx="2786400" cy="1031602"/>
          </a:xfrm>
        </p:spPr>
        <p:txBody>
          <a:bodyPr tIns="36000" anchor="ctr"/>
          <a:lstStyle>
            <a:lvl1pPr>
              <a:defRPr sz="2400" b="1"/>
            </a:lvl1pPr>
            <a:lvl2pPr marL="174625" indent="-174625">
              <a:buFont typeface="Source Sans Pro" panose="020B0503030403020204" pitchFamily="34" charset="0"/>
              <a:buChar char="―"/>
              <a:defRPr sz="2400" b="1"/>
            </a:lvl2pPr>
            <a:lvl3pPr marL="360363" indent="-185738">
              <a:buFont typeface="Source Sans Pro" panose="020B0503030403020204" pitchFamily="34" charset="0"/>
              <a:buChar char="―"/>
              <a:defRPr sz="2400" b="1"/>
            </a:lvl3pPr>
            <a:lvl4pPr marL="534988" indent="-174625">
              <a:buFont typeface="Source Sans Pro" panose="020B0503030403020204" pitchFamily="34" charset="0"/>
              <a:buChar char="―"/>
              <a:defRPr sz="2400" b="1"/>
            </a:lvl4pPr>
            <a:lvl5pPr marL="719138" indent="-184150">
              <a:buFont typeface="Source Sans Pro" panose="020B0503030403020204" pitchFamily="34" charset="0"/>
              <a:buChar char="―"/>
              <a:defRPr sz="2400" b="1"/>
            </a:lvl5pPr>
          </a:lstStyle>
          <a:p>
            <a:pPr lvl="0"/>
            <a:r>
              <a:rPr lang="en-GB" noProof="0" dirty="0"/>
              <a:t>Insert content</a:t>
            </a:r>
          </a:p>
        </p:txBody>
      </p:sp>
      <p:sp>
        <p:nvSpPr>
          <p:cNvPr id="16" name="Bildplatzhalter 4">
            <a:extLst>
              <a:ext uri="{FF2B5EF4-FFF2-40B4-BE49-F238E27FC236}">
                <a16:creationId xmlns:a16="http://schemas.microsoft.com/office/drawing/2014/main" id="{755C6D27-9F7F-A193-A31F-2412FB8334A4}"/>
              </a:ext>
            </a:extLst>
          </p:cNvPr>
          <p:cNvSpPr>
            <a:spLocks noGrp="1"/>
          </p:cNvSpPr>
          <p:nvPr>
            <p:ph type="pic" sz="quarter" idx="32"/>
          </p:nvPr>
        </p:nvSpPr>
        <p:spPr>
          <a:xfrm>
            <a:off x="4202236" y="3135350"/>
            <a:ext cx="818914" cy="1031602"/>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23" name="Inhaltsplatzhalter 2">
            <a:extLst>
              <a:ext uri="{FF2B5EF4-FFF2-40B4-BE49-F238E27FC236}">
                <a16:creationId xmlns:a16="http://schemas.microsoft.com/office/drawing/2014/main" id="{80A26B48-243C-9DD6-BDC2-FE40212B1AAE}"/>
              </a:ext>
            </a:extLst>
          </p:cNvPr>
          <p:cNvSpPr>
            <a:spLocks noGrp="1"/>
          </p:cNvSpPr>
          <p:nvPr>
            <p:ph idx="33" hasCustomPrompt="1"/>
          </p:nvPr>
        </p:nvSpPr>
        <p:spPr>
          <a:xfrm>
            <a:off x="5195900" y="3135350"/>
            <a:ext cx="2786400" cy="1031602"/>
          </a:xfrm>
        </p:spPr>
        <p:txBody>
          <a:bodyPr tIns="36000" anchor="ctr"/>
          <a:lstStyle>
            <a:lvl1pPr>
              <a:defRPr sz="2400" b="1"/>
            </a:lvl1pPr>
            <a:lvl2pPr marL="174625" indent="-174625">
              <a:buFont typeface="Source Sans Pro" panose="020B0503030403020204" pitchFamily="34" charset="0"/>
              <a:buChar char="―"/>
              <a:defRPr sz="2400" b="1"/>
            </a:lvl2pPr>
            <a:lvl3pPr marL="360363" indent="-185738">
              <a:buFont typeface="Source Sans Pro" panose="020B0503030403020204" pitchFamily="34" charset="0"/>
              <a:buChar char="―"/>
              <a:defRPr sz="2400" b="1"/>
            </a:lvl3pPr>
            <a:lvl4pPr marL="534988" indent="-174625">
              <a:buFont typeface="Source Sans Pro" panose="020B0503030403020204" pitchFamily="34" charset="0"/>
              <a:buChar char="―"/>
              <a:defRPr sz="2400" b="1"/>
            </a:lvl4pPr>
            <a:lvl5pPr marL="719138" indent="-184150">
              <a:buFont typeface="Source Sans Pro" panose="020B0503030403020204" pitchFamily="34" charset="0"/>
              <a:buChar char="―"/>
              <a:defRPr sz="2400" b="1"/>
            </a:lvl5pPr>
          </a:lstStyle>
          <a:p>
            <a:pPr lvl="0"/>
            <a:r>
              <a:rPr lang="en-GB" noProof="0" dirty="0"/>
              <a:t>Insert content</a:t>
            </a:r>
          </a:p>
        </p:txBody>
      </p:sp>
      <p:sp>
        <p:nvSpPr>
          <p:cNvPr id="24" name="Bildplatzhalter 4">
            <a:extLst>
              <a:ext uri="{FF2B5EF4-FFF2-40B4-BE49-F238E27FC236}">
                <a16:creationId xmlns:a16="http://schemas.microsoft.com/office/drawing/2014/main" id="{0E647CD5-DA5F-6055-1889-45FC8EA8E3AC}"/>
              </a:ext>
            </a:extLst>
          </p:cNvPr>
          <p:cNvSpPr>
            <a:spLocks noGrp="1"/>
          </p:cNvSpPr>
          <p:nvPr>
            <p:ph type="pic" sz="quarter" idx="34"/>
          </p:nvPr>
        </p:nvSpPr>
        <p:spPr>
          <a:xfrm>
            <a:off x="4202236" y="4680322"/>
            <a:ext cx="818914" cy="1031602"/>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27" name="Inhaltsplatzhalter 2">
            <a:extLst>
              <a:ext uri="{FF2B5EF4-FFF2-40B4-BE49-F238E27FC236}">
                <a16:creationId xmlns:a16="http://schemas.microsoft.com/office/drawing/2014/main" id="{FFA660F0-3C7A-4C52-196B-D1FC1C4E12F1}"/>
              </a:ext>
            </a:extLst>
          </p:cNvPr>
          <p:cNvSpPr>
            <a:spLocks noGrp="1"/>
          </p:cNvSpPr>
          <p:nvPr>
            <p:ph idx="35" hasCustomPrompt="1"/>
          </p:nvPr>
        </p:nvSpPr>
        <p:spPr>
          <a:xfrm>
            <a:off x="5195900" y="4680322"/>
            <a:ext cx="2786400" cy="1031602"/>
          </a:xfrm>
        </p:spPr>
        <p:txBody>
          <a:bodyPr tIns="36000" anchor="ctr"/>
          <a:lstStyle>
            <a:lvl1pPr>
              <a:defRPr sz="2400" b="1"/>
            </a:lvl1pPr>
            <a:lvl2pPr marL="174625" indent="-174625">
              <a:buFont typeface="Source Sans Pro" panose="020B0503030403020204" pitchFamily="34" charset="0"/>
              <a:buChar char="―"/>
              <a:defRPr sz="2400" b="1"/>
            </a:lvl2pPr>
            <a:lvl3pPr marL="360363" indent="-185738">
              <a:buFont typeface="Source Sans Pro" panose="020B0503030403020204" pitchFamily="34" charset="0"/>
              <a:buChar char="―"/>
              <a:defRPr sz="2400" b="1"/>
            </a:lvl3pPr>
            <a:lvl4pPr marL="534988" indent="-174625">
              <a:buFont typeface="Source Sans Pro" panose="020B0503030403020204" pitchFamily="34" charset="0"/>
              <a:buChar char="―"/>
              <a:defRPr sz="2400" b="1"/>
            </a:lvl4pPr>
            <a:lvl5pPr marL="719138" indent="-184150">
              <a:buFont typeface="Source Sans Pro" panose="020B0503030403020204" pitchFamily="34" charset="0"/>
              <a:buChar char="―"/>
              <a:defRPr sz="2400" b="1"/>
            </a:lvl5pPr>
          </a:lstStyle>
          <a:p>
            <a:pPr lvl="0"/>
            <a:r>
              <a:rPr lang="en-GB" noProof="0" dirty="0"/>
              <a:t>Insert content</a:t>
            </a:r>
          </a:p>
        </p:txBody>
      </p:sp>
      <p:sp>
        <p:nvSpPr>
          <p:cNvPr id="32" name="Bildplatzhalter 4">
            <a:extLst>
              <a:ext uri="{FF2B5EF4-FFF2-40B4-BE49-F238E27FC236}">
                <a16:creationId xmlns:a16="http://schemas.microsoft.com/office/drawing/2014/main" id="{9AE88E45-2228-3BAB-B328-25AE00C86922}"/>
              </a:ext>
            </a:extLst>
          </p:cNvPr>
          <p:cNvSpPr>
            <a:spLocks noGrp="1"/>
          </p:cNvSpPr>
          <p:nvPr>
            <p:ph type="pic" sz="quarter" idx="36"/>
          </p:nvPr>
        </p:nvSpPr>
        <p:spPr>
          <a:xfrm>
            <a:off x="8148811" y="1586260"/>
            <a:ext cx="818914" cy="1031602"/>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33" name="Inhaltsplatzhalter 2">
            <a:extLst>
              <a:ext uri="{FF2B5EF4-FFF2-40B4-BE49-F238E27FC236}">
                <a16:creationId xmlns:a16="http://schemas.microsoft.com/office/drawing/2014/main" id="{8D6A0681-D929-2BA4-D3F8-B3541A94FD81}"/>
              </a:ext>
            </a:extLst>
          </p:cNvPr>
          <p:cNvSpPr>
            <a:spLocks noGrp="1"/>
          </p:cNvSpPr>
          <p:nvPr>
            <p:ph idx="37" hasCustomPrompt="1"/>
          </p:nvPr>
        </p:nvSpPr>
        <p:spPr>
          <a:xfrm>
            <a:off x="9136793" y="1586260"/>
            <a:ext cx="2785331" cy="1031602"/>
          </a:xfrm>
        </p:spPr>
        <p:txBody>
          <a:bodyPr tIns="36000" anchor="ctr"/>
          <a:lstStyle>
            <a:lvl1pPr>
              <a:defRPr sz="2400" b="1"/>
            </a:lvl1pPr>
            <a:lvl2pPr marL="174625" indent="-174625">
              <a:buFont typeface="Source Sans Pro" panose="020B0503030403020204" pitchFamily="34" charset="0"/>
              <a:buChar char="―"/>
              <a:defRPr sz="2400" b="1"/>
            </a:lvl2pPr>
            <a:lvl3pPr marL="360363" indent="-185738">
              <a:buFont typeface="Source Sans Pro" panose="020B0503030403020204" pitchFamily="34" charset="0"/>
              <a:buChar char="―"/>
              <a:defRPr sz="2400" b="1"/>
            </a:lvl3pPr>
            <a:lvl4pPr marL="534988" indent="-174625">
              <a:buFont typeface="Source Sans Pro" panose="020B0503030403020204" pitchFamily="34" charset="0"/>
              <a:buChar char="―"/>
              <a:defRPr sz="2400" b="1"/>
            </a:lvl4pPr>
            <a:lvl5pPr marL="719138" indent="-184150">
              <a:buFont typeface="Source Sans Pro" panose="020B0503030403020204" pitchFamily="34" charset="0"/>
              <a:buChar char="―"/>
              <a:defRPr sz="2400" b="1"/>
            </a:lvl5pPr>
          </a:lstStyle>
          <a:p>
            <a:pPr lvl="0"/>
            <a:r>
              <a:rPr lang="en-GB" noProof="0" dirty="0"/>
              <a:t>Insert content</a:t>
            </a:r>
          </a:p>
        </p:txBody>
      </p:sp>
      <p:sp>
        <p:nvSpPr>
          <p:cNvPr id="34" name="Bildplatzhalter 4">
            <a:extLst>
              <a:ext uri="{FF2B5EF4-FFF2-40B4-BE49-F238E27FC236}">
                <a16:creationId xmlns:a16="http://schemas.microsoft.com/office/drawing/2014/main" id="{8D809E36-7256-6CC2-0F4B-23E42C6B1426}"/>
              </a:ext>
            </a:extLst>
          </p:cNvPr>
          <p:cNvSpPr>
            <a:spLocks noGrp="1"/>
          </p:cNvSpPr>
          <p:nvPr>
            <p:ph type="pic" sz="quarter" idx="38"/>
          </p:nvPr>
        </p:nvSpPr>
        <p:spPr>
          <a:xfrm>
            <a:off x="8148811" y="3135350"/>
            <a:ext cx="818914" cy="1031602"/>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35" name="Inhaltsplatzhalter 2">
            <a:extLst>
              <a:ext uri="{FF2B5EF4-FFF2-40B4-BE49-F238E27FC236}">
                <a16:creationId xmlns:a16="http://schemas.microsoft.com/office/drawing/2014/main" id="{FF8DEA4B-FE27-8A9E-FBBB-04944A377343}"/>
              </a:ext>
            </a:extLst>
          </p:cNvPr>
          <p:cNvSpPr>
            <a:spLocks noGrp="1"/>
          </p:cNvSpPr>
          <p:nvPr>
            <p:ph idx="39" hasCustomPrompt="1"/>
          </p:nvPr>
        </p:nvSpPr>
        <p:spPr>
          <a:xfrm>
            <a:off x="9136794" y="3135350"/>
            <a:ext cx="2786400" cy="1031602"/>
          </a:xfrm>
        </p:spPr>
        <p:txBody>
          <a:bodyPr tIns="36000" anchor="ctr"/>
          <a:lstStyle>
            <a:lvl1pPr>
              <a:defRPr sz="2400" b="1"/>
            </a:lvl1pPr>
            <a:lvl2pPr marL="174625" indent="-174625">
              <a:buFont typeface="Source Sans Pro" panose="020B0503030403020204" pitchFamily="34" charset="0"/>
              <a:buChar char="―"/>
              <a:defRPr sz="2400" b="1"/>
            </a:lvl2pPr>
            <a:lvl3pPr marL="360363" indent="-185738">
              <a:buFont typeface="Source Sans Pro" panose="020B0503030403020204" pitchFamily="34" charset="0"/>
              <a:buChar char="―"/>
              <a:defRPr sz="2400" b="1"/>
            </a:lvl3pPr>
            <a:lvl4pPr marL="534988" indent="-174625">
              <a:buFont typeface="Source Sans Pro" panose="020B0503030403020204" pitchFamily="34" charset="0"/>
              <a:buChar char="―"/>
              <a:defRPr sz="2400" b="1"/>
            </a:lvl4pPr>
            <a:lvl5pPr marL="719138" indent="-184150">
              <a:buFont typeface="Source Sans Pro" panose="020B0503030403020204" pitchFamily="34" charset="0"/>
              <a:buChar char="―"/>
              <a:defRPr sz="2400" b="1"/>
            </a:lvl5pPr>
          </a:lstStyle>
          <a:p>
            <a:pPr lvl="0"/>
            <a:r>
              <a:rPr lang="en-GB" noProof="0" dirty="0"/>
              <a:t>Insert content</a:t>
            </a:r>
          </a:p>
        </p:txBody>
      </p:sp>
      <p:sp>
        <p:nvSpPr>
          <p:cNvPr id="36" name="Bildplatzhalter 4">
            <a:extLst>
              <a:ext uri="{FF2B5EF4-FFF2-40B4-BE49-F238E27FC236}">
                <a16:creationId xmlns:a16="http://schemas.microsoft.com/office/drawing/2014/main" id="{5AC54CE7-1DE9-FCC9-D36F-326C1CC978F1}"/>
              </a:ext>
            </a:extLst>
          </p:cNvPr>
          <p:cNvSpPr>
            <a:spLocks noGrp="1"/>
          </p:cNvSpPr>
          <p:nvPr>
            <p:ph type="pic" sz="quarter" idx="40"/>
          </p:nvPr>
        </p:nvSpPr>
        <p:spPr>
          <a:xfrm>
            <a:off x="8148811" y="4680322"/>
            <a:ext cx="818914" cy="1031602"/>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37" name="Inhaltsplatzhalter 2">
            <a:extLst>
              <a:ext uri="{FF2B5EF4-FFF2-40B4-BE49-F238E27FC236}">
                <a16:creationId xmlns:a16="http://schemas.microsoft.com/office/drawing/2014/main" id="{CFFA07EE-B7CC-6673-18A8-938F608DD842}"/>
              </a:ext>
            </a:extLst>
          </p:cNvPr>
          <p:cNvSpPr>
            <a:spLocks noGrp="1"/>
          </p:cNvSpPr>
          <p:nvPr>
            <p:ph idx="41" hasCustomPrompt="1"/>
          </p:nvPr>
        </p:nvSpPr>
        <p:spPr>
          <a:xfrm>
            <a:off x="9136794" y="4680322"/>
            <a:ext cx="2786400" cy="1031602"/>
          </a:xfrm>
        </p:spPr>
        <p:txBody>
          <a:bodyPr tIns="36000" anchor="ctr"/>
          <a:lstStyle>
            <a:lvl1pPr>
              <a:defRPr sz="2400" b="1"/>
            </a:lvl1pPr>
            <a:lvl2pPr marL="174625" indent="-174625">
              <a:buFont typeface="Source Sans Pro" panose="020B0503030403020204" pitchFamily="34" charset="0"/>
              <a:buChar char="―"/>
              <a:defRPr sz="2400" b="1"/>
            </a:lvl2pPr>
            <a:lvl3pPr marL="360363" indent="-185738">
              <a:buFont typeface="Source Sans Pro" panose="020B0503030403020204" pitchFamily="34" charset="0"/>
              <a:buChar char="―"/>
              <a:defRPr sz="2400" b="1"/>
            </a:lvl3pPr>
            <a:lvl4pPr marL="534988" indent="-174625">
              <a:buFont typeface="Source Sans Pro" panose="020B0503030403020204" pitchFamily="34" charset="0"/>
              <a:buChar char="―"/>
              <a:defRPr sz="2400" b="1"/>
            </a:lvl4pPr>
            <a:lvl5pPr marL="719138" indent="-184150">
              <a:buFont typeface="Source Sans Pro" panose="020B0503030403020204" pitchFamily="34" charset="0"/>
              <a:buChar char="―"/>
              <a:defRPr sz="2400" b="1"/>
            </a:lvl5pPr>
          </a:lstStyle>
          <a:p>
            <a:pPr lvl="0"/>
            <a:r>
              <a:rPr lang="en-GB" noProof="0" dirty="0"/>
              <a:t>Insert content</a:t>
            </a:r>
          </a:p>
        </p:txBody>
      </p:sp>
    </p:spTree>
    <p:extLst>
      <p:ext uri="{BB962C8B-B14F-4D97-AF65-F5344CB8AC3E}">
        <p14:creationId xmlns:p14="http://schemas.microsoft.com/office/powerpoint/2010/main" val="1003945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Bilder mit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464" y="244800"/>
            <a:ext cx="3762090" cy="1005258"/>
          </a:xfrm>
        </p:spPr>
        <p:txBody>
          <a:bodyPr/>
          <a:lstStyle/>
          <a:p>
            <a:r>
              <a:rPr lang="en-GB" noProof="0" dirty="0"/>
              <a:t>Insert title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9712D935-2ABF-4B3E-8746-49E545FA3E9B}"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8" name="Inhaltsplatzhalter 10">
            <a:extLst>
              <a:ext uri="{FF2B5EF4-FFF2-40B4-BE49-F238E27FC236}">
                <a16:creationId xmlns:a16="http://schemas.microsoft.com/office/drawing/2014/main" id="{19B00308-6650-D1AB-F5C5-991F60192BF4}"/>
              </a:ext>
            </a:extLst>
          </p:cNvPr>
          <p:cNvSpPr>
            <a:spLocks noGrp="1"/>
          </p:cNvSpPr>
          <p:nvPr>
            <p:ph sz="quarter" idx="23" hasCustomPrompt="1"/>
          </p:nvPr>
        </p:nvSpPr>
        <p:spPr>
          <a:xfrm>
            <a:off x="269877" y="1371601"/>
            <a:ext cx="3765600" cy="1517340"/>
          </a:xfrm>
        </p:spPr>
        <p:txBody>
          <a:bodyPr/>
          <a:lstStyle>
            <a:lvl1pPr>
              <a:defRPr/>
            </a:lvl1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3" name="Bildplatzhalter 4">
            <a:extLst>
              <a:ext uri="{FF2B5EF4-FFF2-40B4-BE49-F238E27FC236}">
                <a16:creationId xmlns:a16="http://schemas.microsoft.com/office/drawing/2014/main" id="{E8901B72-CDFB-6B04-2999-9B4D3BECDEBA}"/>
              </a:ext>
            </a:extLst>
          </p:cNvPr>
          <p:cNvSpPr>
            <a:spLocks noGrp="1"/>
          </p:cNvSpPr>
          <p:nvPr>
            <p:ph type="pic" sz="quarter" idx="22"/>
          </p:nvPr>
        </p:nvSpPr>
        <p:spPr>
          <a:xfrm>
            <a:off x="4222638" y="273051"/>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16" name="Inhaltsplatzhalter 10">
            <a:extLst>
              <a:ext uri="{FF2B5EF4-FFF2-40B4-BE49-F238E27FC236}">
                <a16:creationId xmlns:a16="http://schemas.microsoft.com/office/drawing/2014/main" id="{5F7462AF-9418-FBED-AE2B-9097CD9893A9}"/>
              </a:ext>
            </a:extLst>
          </p:cNvPr>
          <p:cNvSpPr>
            <a:spLocks noGrp="1"/>
          </p:cNvSpPr>
          <p:nvPr>
            <p:ph sz="quarter" idx="24" hasCustomPrompt="1"/>
          </p:nvPr>
        </p:nvSpPr>
        <p:spPr>
          <a:xfrm>
            <a:off x="4222638" y="1347295"/>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7" name="Bildplatzhalter 4">
            <a:extLst>
              <a:ext uri="{FF2B5EF4-FFF2-40B4-BE49-F238E27FC236}">
                <a16:creationId xmlns:a16="http://schemas.microsoft.com/office/drawing/2014/main" id="{C01596A2-76F2-91F4-9E36-E7A688555C5E}"/>
              </a:ext>
            </a:extLst>
          </p:cNvPr>
          <p:cNvSpPr>
            <a:spLocks noGrp="1"/>
          </p:cNvSpPr>
          <p:nvPr>
            <p:ph type="pic" sz="quarter" idx="25"/>
          </p:nvPr>
        </p:nvSpPr>
        <p:spPr>
          <a:xfrm>
            <a:off x="6193722" y="267184"/>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18" name="Inhaltsplatzhalter 10">
            <a:extLst>
              <a:ext uri="{FF2B5EF4-FFF2-40B4-BE49-F238E27FC236}">
                <a16:creationId xmlns:a16="http://schemas.microsoft.com/office/drawing/2014/main" id="{BE5D1B04-2BFA-33F3-C355-D8EB9E6F77DC}"/>
              </a:ext>
            </a:extLst>
          </p:cNvPr>
          <p:cNvSpPr>
            <a:spLocks noGrp="1"/>
          </p:cNvSpPr>
          <p:nvPr>
            <p:ph sz="quarter" idx="26" hasCustomPrompt="1"/>
          </p:nvPr>
        </p:nvSpPr>
        <p:spPr>
          <a:xfrm>
            <a:off x="6193722" y="1347295"/>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9" name="Bildplatzhalter 4">
            <a:extLst>
              <a:ext uri="{FF2B5EF4-FFF2-40B4-BE49-F238E27FC236}">
                <a16:creationId xmlns:a16="http://schemas.microsoft.com/office/drawing/2014/main" id="{8823469C-27C8-EF8F-4CC9-197675E31FB1}"/>
              </a:ext>
            </a:extLst>
          </p:cNvPr>
          <p:cNvSpPr>
            <a:spLocks noGrp="1"/>
          </p:cNvSpPr>
          <p:nvPr>
            <p:ph type="pic" sz="quarter" idx="27"/>
          </p:nvPr>
        </p:nvSpPr>
        <p:spPr>
          <a:xfrm>
            <a:off x="8164806" y="267184"/>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20" name="Inhaltsplatzhalter 10">
            <a:extLst>
              <a:ext uri="{FF2B5EF4-FFF2-40B4-BE49-F238E27FC236}">
                <a16:creationId xmlns:a16="http://schemas.microsoft.com/office/drawing/2014/main" id="{887C4011-3849-0B28-B9C6-CD6CCD2774AC}"/>
              </a:ext>
            </a:extLst>
          </p:cNvPr>
          <p:cNvSpPr>
            <a:spLocks noGrp="1"/>
          </p:cNvSpPr>
          <p:nvPr>
            <p:ph sz="quarter" idx="28" hasCustomPrompt="1"/>
          </p:nvPr>
        </p:nvSpPr>
        <p:spPr>
          <a:xfrm>
            <a:off x="8164806" y="1347295"/>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21" name="Bildplatzhalter 4">
            <a:extLst>
              <a:ext uri="{FF2B5EF4-FFF2-40B4-BE49-F238E27FC236}">
                <a16:creationId xmlns:a16="http://schemas.microsoft.com/office/drawing/2014/main" id="{CBEDB122-E4B4-DEAF-0C6D-61CF1C399FB7}"/>
              </a:ext>
            </a:extLst>
          </p:cNvPr>
          <p:cNvSpPr>
            <a:spLocks noGrp="1"/>
          </p:cNvSpPr>
          <p:nvPr>
            <p:ph type="pic" sz="quarter" idx="29"/>
          </p:nvPr>
        </p:nvSpPr>
        <p:spPr>
          <a:xfrm>
            <a:off x="10135890" y="267184"/>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22" name="Inhaltsplatzhalter 10">
            <a:extLst>
              <a:ext uri="{FF2B5EF4-FFF2-40B4-BE49-F238E27FC236}">
                <a16:creationId xmlns:a16="http://schemas.microsoft.com/office/drawing/2014/main" id="{2E8C9BDD-A256-932A-0451-8742BDF218CD}"/>
              </a:ext>
            </a:extLst>
          </p:cNvPr>
          <p:cNvSpPr>
            <a:spLocks noGrp="1"/>
          </p:cNvSpPr>
          <p:nvPr>
            <p:ph sz="quarter" idx="30" hasCustomPrompt="1"/>
          </p:nvPr>
        </p:nvSpPr>
        <p:spPr>
          <a:xfrm>
            <a:off x="10135890" y="1347295"/>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23" name="Bildplatzhalter 4">
            <a:extLst>
              <a:ext uri="{FF2B5EF4-FFF2-40B4-BE49-F238E27FC236}">
                <a16:creationId xmlns:a16="http://schemas.microsoft.com/office/drawing/2014/main" id="{5648AA9A-5221-27F9-3191-6F0F1FEAF36C}"/>
              </a:ext>
            </a:extLst>
          </p:cNvPr>
          <p:cNvSpPr>
            <a:spLocks noGrp="1"/>
          </p:cNvSpPr>
          <p:nvPr>
            <p:ph type="pic" sz="quarter" idx="31"/>
          </p:nvPr>
        </p:nvSpPr>
        <p:spPr>
          <a:xfrm>
            <a:off x="4220167" y="2453904"/>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24" name="Inhaltsplatzhalter 10">
            <a:extLst>
              <a:ext uri="{FF2B5EF4-FFF2-40B4-BE49-F238E27FC236}">
                <a16:creationId xmlns:a16="http://schemas.microsoft.com/office/drawing/2014/main" id="{92E2526C-7EE2-C9B9-E09C-E4124FE41C3A}"/>
              </a:ext>
            </a:extLst>
          </p:cNvPr>
          <p:cNvSpPr>
            <a:spLocks noGrp="1"/>
          </p:cNvSpPr>
          <p:nvPr>
            <p:ph sz="quarter" idx="32" hasCustomPrompt="1"/>
          </p:nvPr>
        </p:nvSpPr>
        <p:spPr>
          <a:xfrm>
            <a:off x="4220167" y="3528148"/>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25" name="Bildplatzhalter 4">
            <a:extLst>
              <a:ext uri="{FF2B5EF4-FFF2-40B4-BE49-F238E27FC236}">
                <a16:creationId xmlns:a16="http://schemas.microsoft.com/office/drawing/2014/main" id="{6836661A-7952-7ADE-BB22-08BB2B174D2B}"/>
              </a:ext>
            </a:extLst>
          </p:cNvPr>
          <p:cNvSpPr>
            <a:spLocks noGrp="1"/>
          </p:cNvSpPr>
          <p:nvPr>
            <p:ph type="pic" sz="quarter" idx="33"/>
          </p:nvPr>
        </p:nvSpPr>
        <p:spPr>
          <a:xfrm>
            <a:off x="6191251" y="2453904"/>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26" name="Inhaltsplatzhalter 10">
            <a:extLst>
              <a:ext uri="{FF2B5EF4-FFF2-40B4-BE49-F238E27FC236}">
                <a16:creationId xmlns:a16="http://schemas.microsoft.com/office/drawing/2014/main" id="{C2CB294D-1078-8674-FF02-6A8C1FA8750C}"/>
              </a:ext>
            </a:extLst>
          </p:cNvPr>
          <p:cNvSpPr>
            <a:spLocks noGrp="1"/>
          </p:cNvSpPr>
          <p:nvPr>
            <p:ph sz="quarter" idx="34" hasCustomPrompt="1"/>
          </p:nvPr>
        </p:nvSpPr>
        <p:spPr>
          <a:xfrm>
            <a:off x="6191251" y="3528148"/>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28" name="Bildplatzhalter 4">
            <a:extLst>
              <a:ext uri="{FF2B5EF4-FFF2-40B4-BE49-F238E27FC236}">
                <a16:creationId xmlns:a16="http://schemas.microsoft.com/office/drawing/2014/main" id="{478A5169-5857-1B03-543A-A692CECD2826}"/>
              </a:ext>
            </a:extLst>
          </p:cNvPr>
          <p:cNvSpPr>
            <a:spLocks noGrp="1"/>
          </p:cNvSpPr>
          <p:nvPr>
            <p:ph type="pic" sz="quarter" idx="35"/>
          </p:nvPr>
        </p:nvSpPr>
        <p:spPr>
          <a:xfrm>
            <a:off x="8162335" y="2453904"/>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29" name="Inhaltsplatzhalter 10">
            <a:extLst>
              <a:ext uri="{FF2B5EF4-FFF2-40B4-BE49-F238E27FC236}">
                <a16:creationId xmlns:a16="http://schemas.microsoft.com/office/drawing/2014/main" id="{CCD55740-F556-6FFB-54B7-F02F33DD446D}"/>
              </a:ext>
            </a:extLst>
          </p:cNvPr>
          <p:cNvSpPr>
            <a:spLocks noGrp="1"/>
          </p:cNvSpPr>
          <p:nvPr>
            <p:ph sz="quarter" idx="36" hasCustomPrompt="1"/>
          </p:nvPr>
        </p:nvSpPr>
        <p:spPr>
          <a:xfrm>
            <a:off x="8162335" y="3528148"/>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30" name="Bildplatzhalter 4">
            <a:extLst>
              <a:ext uri="{FF2B5EF4-FFF2-40B4-BE49-F238E27FC236}">
                <a16:creationId xmlns:a16="http://schemas.microsoft.com/office/drawing/2014/main" id="{C3C4A300-9C66-727B-BF1B-3FE78BA49252}"/>
              </a:ext>
            </a:extLst>
          </p:cNvPr>
          <p:cNvSpPr>
            <a:spLocks noGrp="1"/>
          </p:cNvSpPr>
          <p:nvPr>
            <p:ph type="pic" sz="quarter" idx="37"/>
          </p:nvPr>
        </p:nvSpPr>
        <p:spPr>
          <a:xfrm>
            <a:off x="10133419" y="2453904"/>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31" name="Inhaltsplatzhalter 10">
            <a:extLst>
              <a:ext uri="{FF2B5EF4-FFF2-40B4-BE49-F238E27FC236}">
                <a16:creationId xmlns:a16="http://schemas.microsoft.com/office/drawing/2014/main" id="{A1A5D7D5-55B1-516C-7CED-BF26C79BE6B2}"/>
              </a:ext>
            </a:extLst>
          </p:cNvPr>
          <p:cNvSpPr>
            <a:spLocks noGrp="1"/>
          </p:cNvSpPr>
          <p:nvPr>
            <p:ph sz="quarter" idx="38" hasCustomPrompt="1"/>
          </p:nvPr>
        </p:nvSpPr>
        <p:spPr>
          <a:xfrm>
            <a:off x="10133419" y="3528148"/>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36" name="Bildplatzhalter 4">
            <a:extLst>
              <a:ext uri="{FF2B5EF4-FFF2-40B4-BE49-F238E27FC236}">
                <a16:creationId xmlns:a16="http://schemas.microsoft.com/office/drawing/2014/main" id="{F4A6E408-2281-5C5F-C17D-009678C7B293}"/>
              </a:ext>
            </a:extLst>
          </p:cNvPr>
          <p:cNvSpPr>
            <a:spLocks noGrp="1"/>
          </p:cNvSpPr>
          <p:nvPr>
            <p:ph type="pic" sz="quarter" idx="39"/>
          </p:nvPr>
        </p:nvSpPr>
        <p:spPr>
          <a:xfrm>
            <a:off x="4219981" y="4491720"/>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37" name="Inhaltsplatzhalter 10">
            <a:extLst>
              <a:ext uri="{FF2B5EF4-FFF2-40B4-BE49-F238E27FC236}">
                <a16:creationId xmlns:a16="http://schemas.microsoft.com/office/drawing/2014/main" id="{106AA095-B514-8CB2-E655-796D9234A496}"/>
              </a:ext>
            </a:extLst>
          </p:cNvPr>
          <p:cNvSpPr>
            <a:spLocks noGrp="1"/>
          </p:cNvSpPr>
          <p:nvPr>
            <p:ph sz="quarter" idx="40" hasCustomPrompt="1"/>
          </p:nvPr>
        </p:nvSpPr>
        <p:spPr>
          <a:xfrm>
            <a:off x="4219981" y="5518339"/>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38" name="Bildplatzhalter 4">
            <a:extLst>
              <a:ext uri="{FF2B5EF4-FFF2-40B4-BE49-F238E27FC236}">
                <a16:creationId xmlns:a16="http://schemas.microsoft.com/office/drawing/2014/main" id="{B22E5E6F-159C-366B-5296-441253F3F0BB}"/>
              </a:ext>
            </a:extLst>
          </p:cNvPr>
          <p:cNvSpPr>
            <a:spLocks noGrp="1"/>
          </p:cNvSpPr>
          <p:nvPr>
            <p:ph type="pic" sz="quarter" idx="41"/>
          </p:nvPr>
        </p:nvSpPr>
        <p:spPr>
          <a:xfrm>
            <a:off x="6191065" y="4491720"/>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39" name="Inhaltsplatzhalter 10">
            <a:extLst>
              <a:ext uri="{FF2B5EF4-FFF2-40B4-BE49-F238E27FC236}">
                <a16:creationId xmlns:a16="http://schemas.microsoft.com/office/drawing/2014/main" id="{8F99875B-FC4F-7DCE-AACD-FF783DF1F8CC}"/>
              </a:ext>
            </a:extLst>
          </p:cNvPr>
          <p:cNvSpPr>
            <a:spLocks noGrp="1"/>
          </p:cNvSpPr>
          <p:nvPr>
            <p:ph sz="quarter" idx="42" hasCustomPrompt="1"/>
          </p:nvPr>
        </p:nvSpPr>
        <p:spPr>
          <a:xfrm>
            <a:off x="6191065" y="5518339"/>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40" name="Bildplatzhalter 4">
            <a:extLst>
              <a:ext uri="{FF2B5EF4-FFF2-40B4-BE49-F238E27FC236}">
                <a16:creationId xmlns:a16="http://schemas.microsoft.com/office/drawing/2014/main" id="{86D99F31-E97B-1DE8-80A6-FCE2268D7504}"/>
              </a:ext>
            </a:extLst>
          </p:cNvPr>
          <p:cNvSpPr>
            <a:spLocks noGrp="1"/>
          </p:cNvSpPr>
          <p:nvPr>
            <p:ph type="pic" sz="quarter" idx="43"/>
          </p:nvPr>
        </p:nvSpPr>
        <p:spPr>
          <a:xfrm>
            <a:off x="8162149" y="4491720"/>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41" name="Inhaltsplatzhalter 10">
            <a:extLst>
              <a:ext uri="{FF2B5EF4-FFF2-40B4-BE49-F238E27FC236}">
                <a16:creationId xmlns:a16="http://schemas.microsoft.com/office/drawing/2014/main" id="{2AFB99F6-8B03-8325-85FE-ACF55FEF4C7E}"/>
              </a:ext>
            </a:extLst>
          </p:cNvPr>
          <p:cNvSpPr>
            <a:spLocks noGrp="1"/>
          </p:cNvSpPr>
          <p:nvPr>
            <p:ph sz="quarter" idx="44" hasCustomPrompt="1"/>
          </p:nvPr>
        </p:nvSpPr>
        <p:spPr>
          <a:xfrm>
            <a:off x="8162149" y="5518339"/>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42" name="Bildplatzhalter 4">
            <a:extLst>
              <a:ext uri="{FF2B5EF4-FFF2-40B4-BE49-F238E27FC236}">
                <a16:creationId xmlns:a16="http://schemas.microsoft.com/office/drawing/2014/main" id="{7B354065-93C3-8CD0-C6F7-EAD8915CFD21}"/>
              </a:ext>
            </a:extLst>
          </p:cNvPr>
          <p:cNvSpPr>
            <a:spLocks noGrp="1"/>
          </p:cNvSpPr>
          <p:nvPr>
            <p:ph type="pic" sz="quarter" idx="45"/>
          </p:nvPr>
        </p:nvSpPr>
        <p:spPr>
          <a:xfrm>
            <a:off x="10133233" y="4491720"/>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43" name="Inhaltsplatzhalter 10">
            <a:extLst>
              <a:ext uri="{FF2B5EF4-FFF2-40B4-BE49-F238E27FC236}">
                <a16:creationId xmlns:a16="http://schemas.microsoft.com/office/drawing/2014/main" id="{D9B63D01-B563-7751-25F8-D9E1385E66D2}"/>
              </a:ext>
            </a:extLst>
          </p:cNvPr>
          <p:cNvSpPr>
            <a:spLocks noGrp="1"/>
          </p:cNvSpPr>
          <p:nvPr>
            <p:ph sz="quarter" idx="46" hasCustomPrompt="1"/>
          </p:nvPr>
        </p:nvSpPr>
        <p:spPr>
          <a:xfrm>
            <a:off x="10133233" y="5518339"/>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44" name="Bildplatzhalter 4">
            <a:extLst>
              <a:ext uri="{FF2B5EF4-FFF2-40B4-BE49-F238E27FC236}">
                <a16:creationId xmlns:a16="http://schemas.microsoft.com/office/drawing/2014/main" id="{3561E328-70B6-85DB-D07B-4E3133D9FE77}"/>
              </a:ext>
            </a:extLst>
          </p:cNvPr>
          <p:cNvSpPr>
            <a:spLocks noGrp="1"/>
          </p:cNvSpPr>
          <p:nvPr>
            <p:ph type="pic" sz="quarter" idx="47"/>
          </p:nvPr>
        </p:nvSpPr>
        <p:spPr>
          <a:xfrm>
            <a:off x="2247851" y="4491720"/>
            <a:ext cx="1782000" cy="954000"/>
          </a:xfrm>
          <a:pattFill prst="lgCheck">
            <a:fgClr>
              <a:schemeClr val="bg1">
                <a:lumMod val="85000"/>
              </a:schemeClr>
            </a:fgClr>
            <a:bgClr>
              <a:schemeClr val="bg1"/>
            </a:bgClr>
          </a:pattFill>
        </p:spPr>
        <p:txBody>
          <a:bodyPr tIns="0" anchor="ctr"/>
          <a:lstStyle>
            <a:lvl1pPr algn="ctr">
              <a:defRPr sz="1200"/>
            </a:lvl1pPr>
          </a:lstStyle>
          <a:p>
            <a:r>
              <a:rPr lang="de-DE" noProof="0"/>
              <a:t>Bild durch Klicken auf Symbol hinzufügen</a:t>
            </a:r>
            <a:endParaRPr lang="en-GB" noProof="0" dirty="0"/>
          </a:p>
        </p:txBody>
      </p:sp>
      <p:sp>
        <p:nvSpPr>
          <p:cNvPr id="45" name="Inhaltsplatzhalter 10">
            <a:extLst>
              <a:ext uri="{FF2B5EF4-FFF2-40B4-BE49-F238E27FC236}">
                <a16:creationId xmlns:a16="http://schemas.microsoft.com/office/drawing/2014/main" id="{818DEC37-95E8-080D-AB4D-58F52BC284EC}"/>
              </a:ext>
            </a:extLst>
          </p:cNvPr>
          <p:cNvSpPr>
            <a:spLocks noGrp="1"/>
          </p:cNvSpPr>
          <p:nvPr>
            <p:ph sz="quarter" idx="48" hasCustomPrompt="1"/>
          </p:nvPr>
        </p:nvSpPr>
        <p:spPr>
          <a:xfrm>
            <a:off x="2247851" y="5518339"/>
            <a:ext cx="1782000" cy="718315"/>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p:txBody>
      </p:sp>
    </p:spTree>
    <p:extLst>
      <p:ext uri="{BB962C8B-B14F-4D97-AF65-F5344CB8AC3E}">
        <p14:creationId xmlns:p14="http://schemas.microsoft.com/office/powerpoint/2010/main" val="2411646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Zeitstrah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3600" y="244800"/>
            <a:ext cx="11650662" cy="536400"/>
          </a:xfrm>
        </p:spPr>
        <p:txBody>
          <a:bodyPr/>
          <a:lstStyle/>
          <a:p>
            <a:r>
              <a:rPr lang="en-GB" noProof="0" dirty="0"/>
              <a:t>Insert title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B46BC940-53F2-411E-BAF0-66EFD36657D0}"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cxnSp>
        <p:nvCxnSpPr>
          <p:cNvPr id="7" name="Gerade Verbindung mit Pfeil 6">
            <a:extLst>
              <a:ext uri="{FF2B5EF4-FFF2-40B4-BE49-F238E27FC236}">
                <a16:creationId xmlns:a16="http://schemas.microsoft.com/office/drawing/2014/main" id="{3960DD06-5403-402D-6C88-53DCD45F16E1}"/>
              </a:ext>
            </a:extLst>
          </p:cNvPr>
          <p:cNvCxnSpPr/>
          <p:nvPr userDrawn="1"/>
        </p:nvCxnSpPr>
        <p:spPr>
          <a:xfrm>
            <a:off x="269875" y="3497585"/>
            <a:ext cx="11652250" cy="0"/>
          </a:xfrm>
          <a:prstGeom prst="straightConnector1">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15" name="Bildplatzhalter 4">
            <a:extLst>
              <a:ext uri="{FF2B5EF4-FFF2-40B4-BE49-F238E27FC236}">
                <a16:creationId xmlns:a16="http://schemas.microsoft.com/office/drawing/2014/main" id="{F49F2DB0-AB5C-6BD8-064D-373B4B1209AB}"/>
              </a:ext>
            </a:extLst>
          </p:cNvPr>
          <p:cNvSpPr>
            <a:spLocks noGrp="1"/>
          </p:cNvSpPr>
          <p:nvPr>
            <p:ph type="pic" sz="quarter" idx="17"/>
          </p:nvPr>
        </p:nvSpPr>
        <p:spPr>
          <a:xfrm>
            <a:off x="269875"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16" name="Bildplatzhalter 4">
            <a:extLst>
              <a:ext uri="{FF2B5EF4-FFF2-40B4-BE49-F238E27FC236}">
                <a16:creationId xmlns:a16="http://schemas.microsoft.com/office/drawing/2014/main" id="{F0B6A180-6984-B9E7-7ADC-A121B77988BD}"/>
              </a:ext>
            </a:extLst>
          </p:cNvPr>
          <p:cNvSpPr>
            <a:spLocks noGrp="1"/>
          </p:cNvSpPr>
          <p:nvPr>
            <p:ph type="pic" sz="quarter" idx="18"/>
          </p:nvPr>
        </p:nvSpPr>
        <p:spPr>
          <a:xfrm>
            <a:off x="1974003"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17" name="Bildplatzhalter 4">
            <a:extLst>
              <a:ext uri="{FF2B5EF4-FFF2-40B4-BE49-F238E27FC236}">
                <a16:creationId xmlns:a16="http://schemas.microsoft.com/office/drawing/2014/main" id="{38372887-04E8-C5D5-EF4C-1E25A260FB2C}"/>
              </a:ext>
            </a:extLst>
          </p:cNvPr>
          <p:cNvSpPr>
            <a:spLocks noGrp="1"/>
          </p:cNvSpPr>
          <p:nvPr>
            <p:ph type="pic" sz="quarter" idx="19"/>
          </p:nvPr>
        </p:nvSpPr>
        <p:spPr>
          <a:xfrm>
            <a:off x="3667159"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18" name="Bildplatzhalter 4">
            <a:extLst>
              <a:ext uri="{FF2B5EF4-FFF2-40B4-BE49-F238E27FC236}">
                <a16:creationId xmlns:a16="http://schemas.microsoft.com/office/drawing/2014/main" id="{7A14FB65-6B89-A9C8-8DB1-7B1F7CBFAEC8}"/>
              </a:ext>
            </a:extLst>
          </p:cNvPr>
          <p:cNvSpPr>
            <a:spLocks noGrp="1"/>
          </p:cNvSpPr>
          <p:nvPr>
            <p:ph type="pic" sz="quarter" idx="20"/>
          </p:nvPr>
        </p:nvSpPr>
        <p:spPr>
          <a:xfrm>
            <a:off x="5360315"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19" name="Bildplatzhalter 4">
            <a:extLst>
              <a:ext uri="{FF2B5EF4-FFF2-40B4-BE49-F238E27FC236}">
                <a16:creationId xmlns:a16="http://schemas.microsoft.com/office/drawing/2014/main" id="{CD8F59A9-69CA-1C2A-33D7-AD0BB64181B4}"/>
              </a:ext>
            </a:extLst>
          </p:cNvPr>
          <p:cNvSpPr>
            <a:spLocks noGrp="1"/>
          </p:cNvSpPr>
          <p:nvPr>
            <p:ph type="pic" sz="quarter" idx="21"/>
          </p:nvPr>
        </p:nvSpPr>
        <p:spPr>
          <a:xfrm>
            <a:off x="7053471"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0" name="Bildplatzhalter 4">
            <a:extLst>
              <a:ext uri="{FF2B5EF4-FFF2-40B4-BE49-F238E27FC236}">
                <a16:creationId xmlns:a16="http://schemas.microsoft.com/office/drawing/2014/main" id="{B582FB2A-C51D-65C1-0203-3A5AB4DB0F44}"/>
              </a:ext>
            </a:extLst>
          </p:cNvPr>
          <p:cNvSpPr>
            <a:spLocks noGrp="1"/>
          </p:cNvSpPr>
          <p:nvPr>
            <p:ph type="pic" sz="quarter" idx="22"/>
          </p:nvPr>
        </p:nvSpPr>
        <p:spPr>
          <a:xfrm>
            <a:off x="8746627"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1" name="Bildplatzhalter 4">
            <a:extLst>
              <a:ext uri="{FF2B5EF4-FFF2-40B4-BE49-F238E27FC236}">
                <a16:creationId xmlns:a16="http://schemas.microsoft.com/office/drawing/2014/main" id="{18F14028-DA69-147A-C414-9146D8EAE5FD}"/>
              </a:ext>
            </a:extLst>
          </p:cNvPr>
          <p:cNvSpPr>
            <a:spLocks noGrp="1"/>
          </p:cNvSpPr>
          <p:nvPr>
            <p:ph type="pic" sz="quarter" idx="23"/>
          </p:nvPr>
        </p:nvSpPr>
        <p:spPr>
          <a:xfrm>
            <a:off x="10439783"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2" name="Bildplatzhalter 4">
            <a:extLst>
              <a:ext uri="{FF2B5EF4-FFF2-40B4-BE49-F238E27FC236}">
                <a16:creationId xmlns:a16="http://schemas.microsoft.com/office/drawing/2014/main" id="{3A11402F-1392-D5B0-DE17-2E270C800CA5}"/>
              </a:ext>
            </a:extLst>
          </p:cNvPr>
          <p:cNvSpPr>
            <a:spLocks noGrp="1"/>
          </p:cNvSpPr>
          <p:nvPr>
            <p:ph type="pic" sz="quarter" idx="24"/>
          </p:nvPr>
        </p:nvSpPr>
        <p:spPr>
          <a:xfrm>
            <a:off x="1136079" y="381983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3" name="Bildplatzhalter 4">
            <a:extLst>
              <a:ext uri="{FF2B5EF4-FFF2-40B4-BE49-F238E27FC236}">
                <a16:creationId xmlns:a16="http://schemas.microsoft.com/office/drawing/2014/main" id="{92F84F7D-2669-46EA-F7E5-F5A3AE35C50F}"/>
              </a:ext>
            </a:extLst>
          </p:cNvPr>
          <p:cNvSpPr>
            <a:spLocks noGrp="1"/>
          </p:cNvSpPr>
          <p:nvPr>
            <p:ph type="pic" sz="quarter" idx="25"/>
          </p:nvPr>
        </p:nvSpPr>
        <p:spPr>
          <a:xfrm>
            <a:off x="2829006" y="381983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4" name="Bildplatzhalter 4">
            <a:extLst>
              <a:ext uri="{FF2B5EF4-FFF2-40B4-BE49-F238E27FC236}">
                <a16:creationId xmlns:a16="http://schemas.microsoft.com/office/drawing/2014/main" id="{7F4B621D-593C-EF66-AAA8-260F24BB8163}"/>
              </a:ext>
            </a:extLst>
          </p:cNvPr>
          <p:cNvSpPr>
            <a:spLocks noGrp="1"/>
          </p:cNvSpPr>
          <p:nvPr>
            <p:ph type="pic" sz="quarter" idx="26"/>
          </p:nvPr>
        </p:nvSpPr>
        <p:spPr>
          <a:xfrm>
            <a:off x="4521933" y="381983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5" name="Bildplatzhalter 4">
            <a:extLst>
              <a:ext uri="{FF2B5EF4-FFF2-40B4-BE49-F238E27FC236}">
                <a16:creationId xmlns:a16="http://schemas.microsoft.com/office/drawing/2014/main" id="{EAB29708-5948-93D3-1DAE-9AA4E5A03DCE}"/>
              </a:ext>
            </a:extLst>
          </p:cNvPr>
          <p:cNvSpPr>
            <a:spLocks noGrp="1"/>
          </p:cNvSpPr>
          <p:nvPr>
            <p:ph type="pic" sz="quarter" idx="27"/>
          </p:nvPr>
        </p:nvSpPr>
        <p:spPr>
          <a:xfrm>
            <a:off x="6214860" y="381983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6" name="Bildplatzhalter 4">
            <a:extLst>
              <a:ext uri="{FF2B5EF4-FFF2-40B4-BE49-F238E27FC236}">
                <a16:creationId xmlns:a16="http://schemas.microsoft.com/office/drawing/2014/main" id="{6590CFDF-AA3F-86A0-462A-8B00EDC3EDDD}"/>
              </a:ext>
            </a:extLst>
          </p:cNvPr>
          <p:cNvSpPr>
            <a:spLocks noGrp="1"/>
          </p:cNvSpPr>
          <p:nvPr>
            <p:ph type="pic" sz="quarter" idx="28"/>
          </p:nvPr>
        </p:nvSpPr>
        <p:spPr>
          <a:xfrm>
            <a:off x="7907787" y="381983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7" name="Bildplatzhalter 4">
            <a:extLst>
              <a:ext uri="{FF2B5EF4-FFF2-40B4-BE49-F238E27FC236}">
                <a16:creationId xmlns:a16="http://schemas.microsoft.com/office/drawing/2014/main" id="{F8D57941-57A2-78B6-C142-19F25D64A5F1}"/>
              </a:ext>
            </a:extLst>
          </p:cNvPr>
          <p:cNvSpPr>
            <a:spLocks noGrp="1"/>
          </p:cNvSpPr>
          <p:nvPr>
            <p:ph type="pic" sz="quarter" idx="29"/>
          </p:nvPr>
        </p:nvSpPr>
        <p:spPr>
          <a:xfrm>
            <a:off x="9600716" y="381983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8" name="Inhaltsplatzhalter 10">
            <a:extLst>
              <a:ext uri="{FF2B5EF4-FFF2-40B4-BE49-F238E27FC236}">
                <a16:creationId xmlns:a16="http://schemas.microsoft.com/office/drawing/2014/main" id="{84D95677-0114-3854-2A06-CDDFDD440777}"/>
              </a:ext>
            </a:extLst>
          </p:cNvPr>
          <p:cNvSpPr>
            <a:spLocks noGrp="1"/>
          </p:cNvSpPr>
          <p:nvPr>
            <p:ph sz="quarter" idx="30" hasCustomPrompt="1"/>
          </p:nvPr>
        </p:nvSpPr>
        <p:spPr>
          <a:xfrm>
            <a:off x="269875"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29" name="Inhaltsplatzhalter 10">
            <a:extLst>
              <a:ext uri="{FF2B5EF4-FFF2-40B4-BE49-F238E27FC236}">
                <a16:creationId xmlns:a16="http://schemas.microsoft.com/office/drawing/2014/main" id="{830824E2-E1B0-01AE-F199-E13B717EE78D}"/>
              </a:ext>
            </a:extLst>
          </p:cNvPr>
          <p:cNvSpPr>
            <a:spLocks noGrp="1"/>
          </p:cNvSpPr>
          <p:nvPr>
            <p:ph sz="quarter" idx="31" hasCustomPrompt="1"/>
          </p:nvPr>
        </p:nvSpPr>
        <p:spPr>
          <a:xfrm>
            <a:off x="1974003"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0" name="Inhaltsplatzhalter 10">
            <a:extLst>
              <a:ext uri="{FF2B5EF4-FFF2-40B4-BE49-F238E27FC236}">
                <a16:creationId xmlns:a16="http://schemas.microsoft.com/office/drawing/2014/main" id="{B661178F-E8BD-64EC-8DCE-B999B4D9EABD}"/>
              </a:ext>
            </a:extLst>
          </p:cNvPr>
          <p:cNvSpPr>
            <a:spLocks noGrp="1"/>
          </p:cNvSpPr>
          <p:nvPr>
            <p:ph sz="quarter" idx="32" hasCustomPrompt="1"/>
          </p:nvPr>
        </p:nvSpPr>
        <p:spPr>
          <a:xfrm>
            <a:off x="3667159"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1" name="Inhaltsplatzhalter 10">
            <a:extLst>
              <a:ext uri="{FF2B5EF4-FFF2-40B4-BE49-F238E27FC236}">
                <a16:creationId xmlns:a16="http://schemas.microsoft.com/office/drawing/2014/main" id="{A0685B94-A30D-8020-BFC0-B77022CBDE9F}"/>
              </a:ext>
            </a:extLst>
          </p:cNvPr>
          <p:cNvSpPr>
            <a:spLocks noGrp="1"/>
          </p:cNvSpPr>
          <p:nvPr>
            <p:ph sz="quarter" idx="33" hasCustomPrompt="1"/>
          </p:nvPr>
        </p:nvSpPr>
        <p:spPr>
          <a:xfrm>
            <a:off x="5360315"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2" name="Inhaltsplatzhalter 10">
            <a:extLst>
              <a:ext uri="{FF2B5EF4-FFF2-40B4-BE49-F238E27FC236}">
                <a16:creationId xmlns:a16="http://schemas.microsoft.com/office/drawing/2014/main" id="{7FB39B7C-36A1-9048-02BA-E03566F2EB1F}"/>
              </a:ext>
            </a:extLst>
          </p:cNvPr>
          <p:cNvSpPr>
            <a:spLocks noGrp="1"/>
          </p:cNvSpPr>
          <p:nvPr>
            <p:ph sz="quarter" idx="34" hasCustomPrompt="1"/>
          </p:nvPr>
        </p:nvSpPr>
        <p:spPr>
          <a:xfrm>
            <a:off x="7053471"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3" name="Inhaltsplatzhalter 10">
            <a:extLst>
              <a:ext uri="{FF2B5EF4-FFF2-40B4-BE49-F238E27FC236}">
                <a16:creationId xmlns:a16="http://schemas.microsoft.com/office/drawing/2014/main" id="{15CACBB6-4692-7C6A-8251-BEBD135224A0}"/>
              </a:ext>
            </a:extLst>
          </p:cNvPr>
          <p:cNvSpPr>
            <a:spLocks noGrp="1"/>
          </p:cNvSpPr>
          <p:nvPr>
            <p:ph sz="quarter" idx="35" hasCustomPrompt="1"/>
          </p:nvPr>
        </p:nvSpPr>
        <p:spPr>
          <a:xfrm>
            <a:off x="8746627"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4" name="Inhaltsplatzhalter 10">
            <a:extLst>
              <a:ext uri="{FF2B5EF4-FFF2-40B4-BE49-F238E27FC236}">
                <a16:creationId xmlns:a16="http://schemas.microsoft.com/office/drawing/2014/main" id="{BECB31F3-1FF3-7738-D3E5-314BB6A8314A}"/>
              </a:ext>
            </a:extLst>
          </p:cNvPr>
          <p:cNvSpPr>
            <a:spLocks noGrp="1"/>
          </p:cNvSpPr>
          <p:nvPr>
            <p:ph sz="quarter" idx="36" hasCustomPrompt="1"/>
          </p:nvPr>
        </p:nvSpPr>
        <p:spPr>
          <a:xfrm>
            <a:off x="10439783"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5" name="Inhaltsplatzhalter 10">
            <a:extLst>
              <a:ext uri="{FF2B5EF4-FFF2-40B4-BE49-F238E27FC236}">
                <a16:creationId xmlns:a16="http://schemas.microsoft.com/office/drawing/2014/main" id="{62AF25DC-CA5E-4417-22E5-A964FF016F62}"/>
              </a:ext>
            </a:extLst>
          </p:cNvPr>
          <p:cNvSpPr>
            <a:spLocks noGrp="1"/>
          </p:cNvSpPr>
          <p:nvPr>
            <p:ph sz="quarter" idx="37" hasCustomPrompt="1"/>
          </p:nvPr>
        </p:nvSpPr>
        <p:spPr>
          <a:xfrm>
            <a:off x="1136079" y="5503753"/>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p:txBody>
      </p:sp>
      <p:sp>
        <p:nvSpPr>
          <p:cNvPr id="136" name="Inhaltsplatzhalter 10">
            <a:extLst>
              <a:ext uri="{FF2B5EF4-FFF2-40B4-BE49-F238E27FC236}">
                <a16:creationId xmlns:a16="http://schemas.microsoft.com/office/drawing/2014/main" id="{90D56CD7-60EE-495F-ED4B-C31A87C45E84}"/>
              </a:ext>
            </a:extLst>
          </p:cNvPr>
          <p:cNvSpPr>
            <a:spLocks noGrp="1"/>
          </p:cNvSpPr>
          <p:nvPr>
            <p:ph sz="quarter" idx="38" hasCustomPrompt="1"/>
          </p:nvPr>
        </p:nvSpPr>
        <p:spPr>
          <a:xfrm>
            <a:off x="2829006" y="5503753"/>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7" name="Inhaltsplatzhalter 10">
            <a:extLst>
              <a:ext uri="{FF2B5EF4-FFF2-40B4-BE49-F238E27FC236}">
                <a16:creationId xmlns:a16="http://schemas.microsoft.com/office/drawing/2014/main" id="{28B0CB76-6D72-3E2E-056B-27DB3947102B}"/>
              </a:ext>
            </a:extLst>
          </p:cNvPr>
          <p:cNvSpPr>
            <a:spLocks noGrp="1"/>
          </p:cNvSpPr>
          <p:nvPr>
            <p:ph sz="quarter" idx="39" hasCustomPrompt="1"/>
          </p:nvPr>
        </p:nvSpPr>
        <p:spPr>
          <a:xfrm>
            <a:off x="4521933" y="5503753"/>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8" name="Inhaltsplatzhalter 10">
            <a:extLst>
              <a:ext uri="{FF2B5EF4-FFF2-40B4-BE49-F238E27FC236}">
                <a16:creationId xmlns:a16="http://schemas.microsoft.com/office/drawing/2014/main" id="{57BA3158-F345-F5B5-83D3-6B1D5546CF23}"/>
              </a:ext>
            </a:extLst>
          </p:cNvPr>
          <p:cNvSpPr>
            <a:spLocks noGrp="1"/>
          </p:cNvSpPr>
          <p:nvPr>
            <p:ph sz="quarter" idx="40" hasCustomPrompt="1"/>
          </p:nvPr>
        </p:nvSpPr>
        <p:spPr>
          <a:xfrm>
            <a:off x="6214860" y="5503753"/>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39" name="Inhaltsplatzhalter 10">
            <a:extLst>
              <a:ext uri="{FF2B5EF4-FFF2-40B4-BE49-F238E27FC236}">
                <a16:creationId xmlns:a16="http://schemas.microsoft.com/office/drawing/2014/main" id="{FC40280B-F0D4-264E-C17E-3D2B98F56454}"/>
              </a:ext>
            </a:extLst>
          </p:cNvPr>
          <p:cNvSpPr>
            <a:spLocks noGrp="1"/>
          </p:cNvSpPr>
          <p:nvPr>
            <p:ph sz="quarter" idx="41" hasCustomPrompt="1"/>
          </p:nvPr>
        </p:nvSpPr>
        <p:spPr>
          <a:xfrm>
            <a:off x="7907787" y="5503753"/>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40" name="Inhaltsplatzhalter 10">
            <a:extLst>
              <a:ext uri="{FF2B5EF4-FFF2-40B4-BE49-F238E27FC236}">
                <a16:creationId xmlns:a16="http://schemas.microsoft.com/office/drawing/2014/main" id="{4B3C570F-341A-24E7-0226-5D3A693E9D76}"/>
              </a:ext>
            </a:extLst>
          </p:cNvPr>
          <p:cNvSpPr>
            <a:spLocks noGrp="1"/>
          </p:cNvSpPr>
          <p:nvPr>
            <p:ph sz="quarter" idx="42" hasCustomPrompt="1"/>
          </p:nvPr>
        </p:nvSpPr>
        <p:spPr>
          <a:xfrm>
            <a:off x="9600716" y="5503753"/>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Tree>
    <p:extLst>
      <p:ext uri="{BB962C8B-B14F-4D97-AF65-F5344CB8AC3E}">
        <p14:creationId xmlns:p14="http://schemas.microsoft.com/office/powerpoint/2010/main" val="537260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gross">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712BD3F3-A9EA-3100-3B48-BC4236C1C8D5}"/>
              </a:ext>
            </a:extLst>
          </p:cNvPr>
          <p:cNvSpPr>
            <a:spLocks noGrp="1"/>
          </p:cNvSpPr>
          <p:nvPr>
            <p:ph type="pic" sz="quarter" idx="13"/>
          </p:nvPr>
        </p:nvSpPr>
        <p:spPr>
          <a:xfrm>
            <a:off x="269875" y="273378"/>
            <a:ext cx="11652249" cy="595121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de-CH" noProof="0"/>
          </a:p>
        </p:txBody>
      </p:sp>
      <p:sp>
        <p:nvSpPr>
          <p:cNvPr id="3" name="Datumsplatzhalter 2">
            <a:extLst>
              <a:ext uri="{FF2B5EF4-FFF2-40B4-BE49-F238E27FC236}">
                <a16:creationId xmlns:a16="http://schemas.microsoft.com/office/drawing/2014/main" id="{1410473C-28E8-F4A9-D9FA-A25C3E0D5DE6}"/>
              </a:ext>
            </a:extLst>
          </p:cNvPr>
          <p:cNvSpPr>
            <a:spLocks noGrp="1"/>
          </p:cNvSpPr>
          <p:nvPr>
            <p:ph type="dt" sz="half" idx="14"/>
          </p:nvPr>
        </p:nvSpPr>
        <p:spPr/>
        <p:txBody>
          <a:bodyPr/>
          <a:lstStyle/>
          <a:p>
            <a:fld id="{158139A0-0F4D-4FB5-AE7B-FA1CDA2E76EE}" type="datetime1">
              <a:rPr lang="en-GB" noProof="0" smtClean="0"/>
              <a:t>05/03/2024</a:t>
            </a:fld>
            <a:endParaRPr lang="de-CH" noProof="0"/>
          </a:p>
        </p:txBody>
      </p:sp>
      <p:sp>
        <p:nvSpPr>
          <p:cNvPr id="5" name="Fußzeilenplatzhalter 4">
            <a:extLst>
              <a:ext uri="{FF2B5EF4-FFF2-40B4-BE49-F238E27FC236}">
                <a16:creationId xmlns:a16="http://schemas.microsoft.com/office/drawing/2014/main" id="{099E509D-72CF-9AB0-30D4-2CD7B2DA62CF}"/>
              </a:ext>
            </a:extLst>
          </p:cNvPr>
          <p:cNvSpPr>
            <a:spLocks noGrp="1"/>
          </p:cNvSpPr>
          <p:nvPr>
            <p:ph type="ftr" sz="quarter" idx="15"/>
          </p:nvPr>
        </p:nvSpPr>
        <p:spPr/>
        <p:txBody>
          <a:bodyPr/>
          <a:lstStyle/>
          <a:p>
            <a:r>
              <a:rPr lang="en-US" noProof="0" dirty="0"/>
              <a:t>Department of Finance</a:t>
            </a:r>
            <a:endParaRPr lang="de-CH" noProof="0" dirty="0"/>
          </a:p>
        </p:txBody>
      </p:sp>
      <p:sp>
        <p:nvSpPr>
          <p:cNvPr id="7" name="Foliennummernplatzhalter 6">
            <a:extLst>
              <a:ext uri="{FF2B5EF4-FFF2-40B4-BE49-F238E27FC236}">
                <a16:creationId xmlns:a16="http://schemas.microsoft.com/office/drawing/2014/main" id="{092555C2-CC27-C0A2-017D-FF412B101005}"/>
              </a:ext>
            </a:extLst>
          </p:cNvPr>
          <p:cNvSpPr>
            <a:spLocks noGrp="1"/>
          </p:cNvSpPr>
          <p:nvPr>
            <p:ph type="sldNum" sz="quarter" idx="16"/>
          </p:nvPr>
        </p:nvSpPr>
        <p:spPr/>
        <p:txBody>
          <a:bodyPr/>
          <a:lstStyle/>
          <a:p>
            <a:fld id="{442AD375-037F-43D0-B059-5172DA06796A}" type="slidenum">
              <a:rPr lang="de-CH" noProof="0" smtClean="0"/>
              <a:pPr/>
              <a:t>‹Nr.›</a:t>
            </a:fld>
            <a:endParaRPr lang="de-CH" noProof="0"/>
          </a:p>
        </p:txBody>
      </p:sp>
    </p:spTree>
    <p:extLst>
      <p:ext uri="{BB962C8B-B14F-4D97-AF65-F5344CB8AC3E}">
        <p14:creationId xmlns:p14="http://schemas.microsoft.com/office/powerpoint/2010/main" val="4277353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cht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Insert title</a:t>
            </a:r>
          </a:p>
        </p:txBody>
      </p:sp>
      <p:sp>
        <p:nvSpPr>
          <p:cNvPr id="3" name="Inhaltsplatzhalter 2"/>
          <p:cNvSpPr>
            <a:spLocks noGrp="1"/>
          </p:cNvSpPr>
          <p:nvPr>
            <p:ph idx="1" hasCustomPrompt="1"/>
          </p:nvPr>
        </p:nvSpPr>
        <p:spPr>
          <a:xfrm>
            <a:off x="271460" y="3228982"/>
            <a:ext cx="2775600" cy="2259037"/>
          </a:xfrm>
        </p:spPr>
        <p:txBody>
          <a:bodyPr vert="horz" lIns="0" tIns="0" rIns="0" bIns="0" rtlCol="0">
            <a:noAutofit/>
          </a:bodyPr>
          <a:lstStyle>
            <a:lvl1pPr>
              <a:defRPr lang="de-CH" dirty="0"/>
            </a:lvl1pPr>
            <a:lvl2pPr>
              <a:defRPr lang="de-CH" noProof="0" dirty="0"/>
            </a:lvl2pPr>
            <a:lvl3pPr>
              <a:defRPr lang="de-CH" dirty="0"/>
            </a:lvl3pPr>
            <a:lvl4pPr>
              <a:defRPr lang="de-CH" dirty="0"/>
            </a:lvl4pPr>
            <a:lvl5pPr>
              <a:defRPr lang="de-CH" dirty="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2340974D-FB21-4F50-98D1-7331B9C2BD3F}"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10" name="Inhaltsplatzhalter 2">
            <a:extLst>
              <a:ext uri="{FF2B5EF4-FFF2-40B4-BE49-F238E27FC236}">
                <a16:creationId xmlns:a16="http://schemas.microsoft.com/office/drawing/2014/main" id="{AAED8CC9-45E8-1A12-FE4B-99B48514CF4E}"/>
              </a:ext>
            </a:extLst>
          </p:cNvPr>
          <p:cNvSpPr>
            <a:spLocks noGrp="1"/>
          </p:cNvSpPr>
          <p:nvPr>
            <p:ph idx="13" hasCustomPrompt="1"/>
          </p:nvPr>
        </p:nvSpPr>
        <p:spPr>
          <a:xfrm>
            <a:off x="3231317" y="3228982"/>
            <a:ext cx="2775600" cy="2259037"/>
          </a:xfrm>
        </p:spPr>
        <p:txBody>
          <a:bodyPr vert="horz" lIns="0" tIns="0" rIns="0" bIns="0" rtlCol="0">
            <a:noAutofit/>
          </a:bodyPr>
          <a:lstStyle>
            <a:lvl1pPr>
              <a:defRPr lang="de-CH" dirty="0"/>
            </a:lvl1pPr>
            <a:lvl2pPr>
              <a:defRPr lang="de-CH" noProof="0" dirty="0"/>
            </a:lvl2pPr>
            <a:lvl3pPr>
              <a:defRPr lang="de-CH" dirty="0"/>
            </a:lvl3pPr>
            <a:lvl4pPr>
              <a:defRPr lang="de-CH" dirty="0"/>
            </a:lvl4pPr>
            <a:lvl5pPr>
              <a:defRPr lang="de-CH" dirty="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1" name="Inhaltsplatzhalter 2">
            <a:extLst>
              <a:ext uri="{FF2B5EF4-FFF2-40B4-BE49-F238E27FC236}">
                <a16:creationId xmlns:a16="http://schemas.microsoft.com/office/drawing/2014/main" id="{B0E65F99-D41E-97A8-5B90-921DFF4F75CF}"/>
              </a:ext>
            </a:extLst>
          </p:cNvPr>
          <p:cNvSpPr>
            <a:spLocks noGrp="1"/>
          </p:cNvSpPr>
          <p:nvPr>
            <p:ph idx="14" hasCustomPrompt="1"/>
          </p:nvPr>
        </p:nvSpPr>
        <p:spPr>
          <a:xfrm>
            <a:off x="6191174" y="3228982"/>
            <a:ext cx="2775600" cy="2259037"/>
          </a:xfrm>
        </p:spPr>
        <p:txBody>
          <a:bodyPr vert="horz" lIns="0" tIns="0" rIns="0" bIns="0" rtlCol="0">
            <a:noAutofit/>
          </a:bodyPr>
          <a:lstStyle>
            <a:lvl1pPr>
              <a:defRPr lang="de-CH"/>
            </a:lvl1pPr>
            <a:lvl2pPr>
              <a:defRPr lang="de-CH" noProof="0" dirty="0"/>
            </a:lvl2pPr>
            <a:lvl3pPr>
              <a:defRPr lang="de-CH"/>
            </a:lvl3pPr>
            <a:lvl4pPr>
              <a:defRPr lang="de-CH"/>
            </a:lvl4pPr>
            <a:lvl5pPr>
              <a:defRPr lang="de-CH" dirty="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2" name="Inhaltsplatzhalter 2">
            <a:extLst>
              <a:ext uri="{FF2B5EF4-FFF2-40B4-BE49-F238E27FC236}">
                <a16:creationId xmlns:a16="http://schemas.microsoft.com/office/drawing/2014/main" id="{E2B30555-3BA5-1953-D982-C69CB839D8F4}"/>
              </a:ext>
            </a:extLst>
          </p:cNvPr>
          <p:cNvSpPr>
            <a:spLocks noGrp="1"/>
          </p:cNvSpPr>
          <p:nvPr>
            <p:ph idx="15" hasCustomPrompt="1"/>
          </p:nvPr>
        </p:nvSpPr>
        <p:spPr>
          <a:xfrm>
            <a:off x="9151032" y="3228982"/>
            <a:ext cx="2775600" cy="2259037"/>
          </a:xfrm>
        </p:spPr>
        <p:txBody>
          <a:bodyPr vert="horz" lIns="0" tIns="0" rIns="0" bIns="0" rtlCol="0">
            <a:noAutofit/>
          </a:bodyPr>
          <a:lstStyle>
            <a:lvl1pPr>
              <a:defRPr lang="de-CH"/>
            </a:lvl1pPr>
            <a:lvl2pPr>
              <a:defRPr lang="de-CH" noProof="0" dirty="0"/>
            </a:lvl2pPr>
            <a:lvl3pPr>
              <a:defRPr lang="de-CH"/>
            </a:lvl3pPr>
            <a:lvl4pPr>
              <a:defRPr lang="de-CH"/>
            </a:lvl4pPr>
            <a:lvl5pPr>
              <a:defRPr lang="de-CH" dirty="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16" name="Inhaltsplatzhalter 2">
            <a:extLst>
              <a:ext uri="{FF2B5EF4-FFF2-40B4-BE49-F238E27FC236}">
                <a16:creationId xmlns:a16="http://schemas.microsoft.com/office/drawing/2014/main" id="{B4DAEC7F-9097-CC65-18FC-ABDF8656180C}"/>
              </a:ext>
            </a:extLst>
          </p:cNvPr>
          <p:cNvSpPr>
            <a:spLocks noGrp="1"/>
          </p:cNvSpPr>
          <p:nvPr>
            <p:ph idx="19" hasCustomPrompt="1"/>
          </p:nvPr>
        </p:nvSpPr>
        <p:spPr>
          <a:xfrm>
            <a:off x="9151031" y="1371600"/>
            <a:ext cx="2775600" cy="1716981"/>
          </a:xfrm>
        </p:spPr>
        <p:txBody>
          <a:bodyPr/>
          <a:lstStyle>
            <a:lvl1pPr>
              <a:defRPr/>
            </a:lvl1pPr>
            <a:lvl2pPr marL="226800" indent="-226800">
              <a:buFont typeface="Source Sans Pro" panose="020B0503030403020204" pitchFamily="34" charset="0"/>
              <a:buChar char="―"/>
              <a:defRPr/>
            </a:lvl2pPr>
            <a:lvl3pPr marL="658800" indent="-226800">
              <a:buFont typeface="Source Sans Pro" panose="020B0503030403020204" pitchFamily="34" charset="0"/>
              <a:buChar char="―"/>
              <a:defRPr/>
            </a:lvl3pPr>
            <a:lvl4pPr marL="1090800" indent="-226800">
              <a:buFont typeface="Source Sans Pro" panose="020B0503030403020204" pitchFamily="34" charset="0"/>
              <a:buChar char="―"/>
              <a:defRPr/>
            </a:lvl4pPr>
            <a:lvl5pPr marL="1522800" indent="-226800">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22" name="Inhaltsplatzhalter 2">
            <a:extLst>
              <a:ext uri="{FF2B5EF4-FFF2-40B4-BE49-F238E27FC236}">
                <a16:creationId xmlns:a16="http://schemas.microsoft.com/office/drawing/2014/main" id="{999A24F7-6F45-D408-172F-9FCB5D02667F}"/>
              </a:ext>
            </a:extLst>
          </p:cNvPr>
          <p:cNvSpPr>
            <a:spLocks noGrp="1"/>
          </p:cNvSpPr>
          <p:nvPr>
            <p:ph idx="20" hasCustomPrompt="1"/>
          </p:nvPr>
        </p:nvSpPr>
        <p:spPr>
          <a:xfrm>
            <a:off x="6191174" y="1371600"/>
            <a:ext cx="2775600" cy="1716981"/>
          </a:xfrm>
        </p:spPr>
        <p:txBody>
          <a:bodyPr/>
          <a:lstStyle>
            <a:lvl1pPr>
              <a:defRPr/>
            </a:lvl1pPr>
            <a:lvl2pPr marL="226800" indent="-226800">
              <a:buFont typeface="Source Sans Pro" panose="020B0503030403020204" pitchFamily="34" charset="0"/>
              <a:buChar char="―"/>
              <a:defRPr/>
            </a:lvl2pPr>
            <a:lvl3pPr marL="658800" indent="-226800">
              <a:buFont typeface="Source Sans Pro" panose="020B0503030403020204" pitchFamily="34" charset="0"/>
              <a:buChar char="―"/>
              <a:defRPr/>
            </a:lvl3pPr>
            <a:lvl4pPr marL="1090800" indent="-226800">
              <a:buFont typeface="Source Sans Pro" panose="020B0503030403020204" pitchFamily="34" charset="0"/>
              <a:buChar char="―"/>
              <a:defRPr/>
            </a:lvl4pPr>
            <a:lvl5pPr marL="1522800" indent="-226800">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23" name="Inhaltsplatzhalter 2">
            <a:extLst>
              <a:ext uri="{FF2B5EF4-FFF2-40B4-BE49-F238E27FC236}">
                <a16:creationId xmlns:a16="http://schemas.microsoft.com/office/drawing/2014/main" id="{F564AFF4-7AFB-5D44-CE32-7B8A59C91178}"/>
              </a:ext>
            </a:extLst>
          </p:cNvPr>
          <p:cNvSpPr>
            <a:spLocks noGrp="1"/>
          </p:cNvSpPr>
          <p:nvPr>
            <p:ph idx="21" hasCustomPrompt="1"/>
          </p:nvPr>
        </p:nvSpPr>
        <p:spPr>
          <a:xfrm>
            <a:off x="3231317" y="1371600"/>
            <a:ext cx="2775600" cy="1716981"/>
          </a:xfrm>
        </p:spPr>
        <p:txBody>
          <a:bodyPr/>
          <a:lstStyle>
            <a:lvl1pPr>
              <a:defRPr/>
            </a:lvl1pPr>
            <a:lvl2pPr marL="226800" indent="-226800">
              <a:buFont typeface="Source Sans Pro" panose="020B0503030403020204" pitchFamily="34" charset="0"/>
              <a:buChar char="―"/>
              <a:defRPr/>
            </a:lvl2pPr>
            <a:lvl3pPr marL="658800" indent="-226800">
              <a:buFont typeface="Source Sans Pro" panose="020B0503030403020204" pitchFamily="34" charset="0"/>
              <a:buChar char="―"/>
              <a:defRPr/>
            </a:lvl3pPr>
            <a:lvl4pPr marL="1090800" indent="-226800">
              <a:buFont typeface="Source Sans Pro" panose="020B0503030403020204" pitchFamily="34" charset="0"/>
              <a:buChar char="―"/>
              <a:defRPr/>
            </a:lvl4pPr>
            <a:lvl5pPr marL="1522800" indent="-226800">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24" name="Inhaltsplatzhalter 2">
            <a:extLst>
              <a:ext uri="{FF2B5EF4-FFF2-40B4-BE49-F238E27FC236}">
                <a16:creationId xmlns:a16="http://schemas.microsoft.com/office/drawing/2014/main" id="{A71E75C8-391E-2558-3A91-AA1F31A93B05}"/>
              </a:ext>
            </a:extLst>
          </p:cNvPr>
          <p:cNvSpPr>
            <a:spLocks noGrp="1"/>
          </p:cNvSpPr>
          <p:nvPr>
            <p:ph idx="22" hasCustomPrompt="1"/>
          </p:nvPr>
        </p:nvSpPr>
        <p:spPr>
          <a:xfrm>
            <a:off x="271460" y="1371600"/>
            <a:ext cx="2775600" cy="1716981"/>
          </a:xfrm>
        </p:spPr>
        <p:txBody>
          <a:bodyPr/>
          <a:lstStyle>
            <a:lvl1pPr>
              <a:tabLst>
                <a:tab pos="1704975" algn="l"/>
              </a:tabLst>
              <a:defRPr/>
            </a:lvl1pPr>
            <a:lvl2pPr marL="226800" indent="-226800">
              <a:buFont typeface="Source Sans Pro" panose="020B0503030403020204" pitchFamily="34" charset="0"/>
              <a:buChar char="―"/>
              <a:defRPr/>
            </a:lvl2pPr>
            <a:lvl3pPr marL="658800" indent="-226800">
              <a:buFont typeface="Source Sans Pro" panose="020B0503030403020204" pitchFamily="34" charset="0"/>
              <a:buChar char="―"/>
              <a:defRPr/>
            </a:lvl3pPr>
            <a:lvl4pPr marL="1090800" indent="-226800">
              <a:buFont typeface="Source Sans Pro" panose="020B0503030403020204" pitchFamily="34" charset="0"/>
              <a:buChar char="―"/>
              <a:defRPr/>
            </a:lvl4pPr>
            <a:lvl5pPr marL="1522800" indent="-226800">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7" name="Textplatzhalter 8">
            <a:extLst>
              <a:ext uri="{FF2B5EF4-FFF2-40B4-BE49-F238E27FC236}">
                <a16:creationId xmlns:a16="http://schemas.microsoft.com/office/drawing/2014/main" id="{3E32DEA9-77CE-B434-4A3D-3AAB04FD7845}"/>
              </a:ext>
            </a:extLst>
          </p:cNvPr>
          <p:cNvSpPr>
            <a:spLocks noGrp="1"/>
          </p:cNvSpPr>
          <p:nvPr>
            <p:ph type="body" sz="quarter" idx="23" hasCustomPrompt="1"/>
          </p:nvPr>
        </p:nvSpPr>
        <p:spPr>
          <a:xfrm>
            <a:off x="270000" y="6019388"/>
            <a:ext cx="5736917" cy="205200"/>
          </a:xfrm>
        </p:spPr>
        <p:txBody>
          <a:bodyPr/>
          <a:lstStyle>
            <a:lvl1pPr>
              <a:lnSpc>
                <a:spcPct val="109000"/>
              </a:lnSpc>
              <a:defRPr sz="1200"/>
            </a:lvl1pPr>
            <a:lvl2pPr>
              <a:defRPr sz="1000"/>
            </a:lvl2pPr>
            <a:lvl3pPr>
              <a:defRPr sz="1000"/>
            </a:lvl3pPr>
            <a:lvl4pPr>
              <a:defRPr sz="1000"/>
            </a:lvl4pPr>
            <a:lvl5pPr>
              <a:defRPr sz="1000"/>
            </a:lvl5pPr>
          </a:lstStyle>
          <a:p>
            <a:pPr lvl="0"/>
            <a:r>
              <a:rPr lang="en-GB" noProof="0" dirty="0"/>
              <a:t>Insert source</a:t>
            </a:r>
          </a:p>
        </p:txBody>
      </p:sp>
    </p:spTree>
    <p:extLst>
      <p:ext uri="{BB962C8B-B14F-4D97-AF65-F5344CB8AC3E}">
        <p14:creationId xmlns:p14="http://schemas.microsoft.com/office/powerpoint/2010/main" val="22200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Universitätseinheit">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712BD3F3-A9EA-3100-3B48-BC4236C1C8D5}"/>
              </a:ext>
            </a:extLst>
          </p:cNvPr>
          <p:cNvSpPr>
            <a:spLocks noGrp="1"/>
          </p:cNvSpPr>
          <p:nvPr>
            <p:ph type="pic" sz="quarter" idx="13"/>
          </p:nvPr>
        </p:nvSpPr>
        <p:spPr>
          <a:xfrm>
            <a:off x="269875" y="1080000"/>
            <a:ext cx="11652249" cy="5513115"/>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2192000" y="72000"/>
            <a:ext cx="72000" cy="72000"/>
          </a:xfrm>
        </p:spPr>
        <p:txBody>
          <a:bodyPr/>
          <a:lstStyle>
            <a:lvl1pPr>
              <a:defRPr sz="100">
                <a:solidFill>
                  <a:schemeClr val="bg1"/>
                </a:solidFill>
              </a:defRPr>
            </a:lvl1pPr>
          </a:lstStyle>
          <a:p>
            <a:fld id="{EC943386-C6E9-48D5-AF8C-026885C05B10}" type="datetime1">
              <a:rPr lang="en-GB" noProof="0" smtClean="0"/>
              <a:t>05/03/2024</a:t>
            </a:fld>
            <a:endParaRPr lang="en-GB" noProof="0"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2192000" y="152795"/>
            <a:ext cx="72000" cy="72000"/>
          </a:xfrm>
        </p:spPr>
        <p:txBody>
          <a:bodyPr/>
          <a:lstStyle>
            <a:lvl1pPr>
              <a:defRPr sz="100">
                <a:solidFill>
                  <a:schemeClr val="bg1"/>
                </a:solidFill>
              </a:defRPr>
            </a:lvl1pPr>
          </a:lstStyle>
          <a:p>
            <a:r>
              <a:rPr lang="en-US" noProof="0"/>
              <a:t>Department of Banking and Finance</a:t>
            </a:r>
            <a:endParaRPr lang="en-GB" noProof="0"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192000" y="0"/>
            <a:ext cx="72000" cy="72000"/>
          </a:xfrm>
        </p:spPr>
        <p:txBody>
          <a:bodyPr/>
          <a:lstStyle>
            <a:lvl1pPr>
              <a:defRPr sz="100">
                <a:solidFill>
                  <a:schemeClr val="bg1"/>
                </a:solidFill>
              </a:defRPr>
            </a:lvl1pPr>
          </a:lstStyle>
          <a:p>
            <a:r>
              <a:rPr lang="en-GB" noProof="0" dirty="0"/>
              <a:t> </a:t>
            </a:r>
          </a:p>
        </p:txBody>
      </p:sp>
      <p:pic>
        <p:nvPicPr>
          <p:cNvPr id="9" name="Grafik 8">
            <a:extLst>
              <a:ext uri="{FF2B5EF4-FFF2-40B4-BE49-F238E27FC236}">
                <a16:creationId xmlns:a16="http://schemas.microsoft.com/office/drawing/2014/main" id="{99E961D6-F750-1FDF-0BD7-64E768011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582" y="263785"/>
            <a:ext cx="1590020" cy="550800"/>
          </a:xfrm>
          <a:prstGeom prst="rect">
            <a:avLst/>
          </a:prstGeom>
        </p:spPr>
      </p:pic>
      <p:cxnSp>
        <p:nvCxnSpPr>
          <p:cNvPr id="14" name="Gerader Verbinder 13">
            <a:extLst>
              <a:ext uri="{FF2B5EF4-FFF2-40B4-BE49-F238E27FC236}">
                <a16:creationId xmlns:a16="http://schemas.microsoft.com/office/drawing/2014/main" id="{7D526C9F-D78C-A1C8-B22D-122736EC2F5E}"/>
              </a:ext>
            </a:extLst>
          </p:cNvPr>
          <p:cNvCxnSpPr/>
          <p:nvPr userDrawn="1"/>
        </p:nvCxnSpPr>
        <p:spPr>
          <a:xfrm>
            <a:off x="2134800" y="268547"/>
            <a:ext cx="0" cy="540000"/>
          </a:xfrm>
          <a:prstGeom prst="line">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
        <p:nvSpPr>
          <p:cNvPr id="15" name="Textplatzhalter 12">
            <a:extLst>
              <a:ext uri="{FF2B5EF4-FFF2-40B4-BE49-F238E27FC236}">
                <a16:creationId xmlns:a16="http://schemas.microsoft.com/office/drawing/2014/main" id="{7B00AE1C-C971-C5C1-1DCB-41F3370C34D2}"/>
              </a:ext>
            </a:extLst>
          </p:cNvPr>
          <p:cNvSpPr>
            <a:spLocks noGrp="1"/>
          </p:cNvSpPr>
          <p:nvPr>
            <p:ph type="body" sz="quarter" idx="14" hasCustomPrompt="1"/>
          </p:nvPr>
        </p:nvSpPr>
        <p:spPr>
          <a:xfrm>
            <a:off x="2412000" y="273600"/>
            <a:ext cx="3465505" cy="536400"/>
          </a:xfrm>
        </p:spPr>
        <p:txBody>
          <a:bodyPr anchor="ctr"/>
          <a:lstStyle>
            <a:lvl1pPr>
              <a:lnSpc>
                <a:spcPct val="97000"/>
              </a:lnSpc>
              <a:defRPr sz="1300" spc="-20" baseline="0">
                <a:latin typeface="Source Sans Pro SemiBold" panose="020B0603030403020204" pitchFamily="34" charset="0"/>
              </a:defRPr>
            </a:lvl1pPr>
          </a:lstStyle>
          <a:p>
            <a:pPr lvl="0"/>
            <a:r>
              <a:rPr lang="en-GB" noProof="0" dirty="0" err="1"/>
              <a:t>Universitätseinheit</a:t>
            </a:r>
            <a:br>
              <a:rPr lang="en-GB" noProof="0" dirty="0"/>
            </a:br>
            <a:r>
              <a:rPr lang="en-GB" noProof="0" dirty="0" err="1"/>
              <a:t>Zweizeilig</a:t>
            </a:r>
            <a:endParaRPr lang="en-GB" noProof="0" dirty="0"/>
          </a:p>
        </p:txBody>
      </p:sp>
      <p:sp>
        <p:nvSpPr>
          <p:cNvPr id="5" name="Textplatzhalter 4">
            <a:extLst>
              <a:ext uri="{FF2B5EF4-FFF2-40B4-BE49-F238E27FC236}">
                <a16:creationId xmlns:a16="http://schemas.microsoft.com/office/drawing/2014/main" id="{AEEBEE38-90C0-68F8-53F6-37ACBFF1050F}"/>
              </a:ext>
            </a:extLst>
          </p:cNvPr>
          <p:cNvSpPr>
            <a:spLocks noGrp="1"/>
          </p:cNvSpPr>
          <p:nvPr>
            <p:ph type="body" sz="quarter" idx="15" hasCustomPrompt="1"/>
          </p:nvPr>
        </p:nvSpPr>
        <p:spPr>
          <a:xfrm>
            <a:off x="1" y="2440388"/>
            <a:ext cx="3484209" cy="1516918"/>
          </a:xfrm>
          <a:solidFill>
            <a:schemeClr val="bg1"/>
          </a:solidFill>
        </p:spPr>
        <p:txBody>
          <a:bodyPr wrap="none" lIns="270000" tIns="154800" rIns="248400" bIns="180000">
            <a:spAutoFit/>
          </a:bodyPr>
          <a:lstStyle>
            <a:lvl1pPr>
              <a:lnSpc>
                <a:spcPct val="97000"/>
              </a:lnSpc>
              <a:defRPr sz="3000" b="1"/>
            </a:lvl1pPr>
            <a:lvl2pPr marL="0" indent="0">
              <a:lnSpc>
                <a:spcPct val="100000"/>
              </a:lnSpc>
              <a:spcBef>
                <a:spcPts val="700"/>
              </a:spcBef>
              <a:buFontTx/>
              <a:buNone/>
              <a:defRPr sz="2000" b="0"/>
            </a:lvl2pPr>
            <a:lvl3pPr marL="0" indent="0">
              <a:lnSpc>
                <a:spcPct val="103000"/>
              </a:lnSpc>
              <a:spcBef>
                <a:spcPts val="700"/>
              </a:spcBef>
              <a:buFontTx/>
              <a:buNone/>
              <a:defRPr sz="1600" b="0"/>
            </a:lvl3pPr>
            <a:lvl4pPr>
              <a:lnSpc>
                <a:spcPct val="83000"/>
              </a:lnSpc>
              <a:defRPr sz="4700" b="1"/>
            </a:lvl4pPr>
            <a:lvl5pPr>
              <a:lnSpc>
                <a:spcPct val="83000"/>
              </a:lnSpc>
              <a:defRPr sz="4700" b="1"/>
            </a:lvl5pPr>
          </a:lstStyle>
          <a:p>
            <a:pPr lvl="0"/>
            <a:r>
              <a:rPr lang="en-GB" noProof="0" dirty="0"/>
              <a:t>Insert title</a:t>
            </a:r>
          </a:p>
          <a:p>
            <a:pPr lvl="1"/>
            <a:r>
              <a:rPr lang="en-GB" noProof="0" dirty="0"/>
              <a:t>Level 2 (Subtitle)</a:t>
            </a:r>
          </a:p>
          <a:p>
            <a:pPr lvl="2"/>
            <a:r>
              <a:rPr lang="en-GB" noProof="0" dirty="0"/>
              <a:t>Level 3 (First name Surname/Date)</a:t>
            </a:r>
          </a:p>
        </p:txBody>
      </p:sp>
    </p:spTree>
    <p:extLst>
      <p:ext uri="{BB962C8B-B14F-4D97-AF65-F5344CB8AC3E}">
        <p14:creationId xmlns:p14="http://schemas.microsoft.com/office/powerpoint/2010/main" val="2970711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FFA13EB9-2155-48B4-8E6B-0971B64018F8}"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24" name="Inhaltsplatzhalter 2">
            <a:extLst>
              <a:ext uri="{FF2B5EF4-FFF2-40B4-BE49-F238E27FC236}">
                <a16:creationId xmlns:a16="http://schemas.microsoft.com/office/drawing/2014/main" id="{A71E75C8-391E-2558-3A91-AA1F31A93B05}"/>
              </a:ext>
            </a:extLst>
          </p:cNvPr>
          <p:cNvSpPr>
            <a:spLocks noGrp="1"/>
          </p:cNvSpPr>
          <p:nvPr>
            <p:ph idx="22" hasCustomPrompt="1"/>
          </p:nvPr>
        </p:nvSpPr>
        <p:spPr>
          <a:xfrm>
            <a:off x="270582" y="2700000"/>
            <a:ext cx="2778003" cy="3524588"/>
          </a:xfrm>
        </p:spPr>
        <p:txBody>
          <a:bodyPr vert="horz" lIns="0" tIns="0" rIns="0" bIns="0" rtlCol="0">
            <a:noAutofit/>
          </a:bodyPr>
          <a:lstStyle>
            <a:lvl1pPr>
              <a:defRPr lang="de-CH" dirty="0"/>
            </a:lvl1pPr>
            <a:lvl2pPr>
              <a:defRPr lang="de-CH" noProof="0" dirty="0"/>
            </a:lvl2pPr>
            <a:lvl3pPr>
              <a:defRPr lang="de-CH" dirty="0"/>
            </a:lvl3pPr>
            <a:lvl4pPr>
              <a:defRPr lang="de-CH" dirty="0"/>
            </a:lvl4pPr>
            <a:lvl5pPr>
              <a:defRPr lang="de-CH" dirty="0"/>
            </a:lvl5pPr>
          </a:lstStyle>
          <a:p>
            <a:pPr lvl="0"/>
            <a:r>
              <a:rPr lang="en-GB" noProof="0" dirty="0"/>
              <a:t>Contact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pic>
        <p:nvPicPr>
          <p:cNvPr id="8" name="Grafik 7">
            <a:extLst>
              <a:ext uri="{FF2B5EF4-FFF2-40B4-BE49-F238E27FC236}">
                <a16:creationId xmlns:a16="http://schemas.microsoft.com/office/drawing/2014/main" id="{D08ED976-BD70-59ED-B970-3FA256DEEE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582" y="263785"/>
            <a:ext cx="1590020" cy="550800"/>
          </a:xfrm>
          <a:prstGeom prst="rect">
            <a:avLst/>
          </a:prstGeom>
        </p:spPr>
      </p:pic>
      <p:sp>
        <p:nvSpPr>
          <p:cNvPr id="14" name="Inhaltsplatzhalter 2">
            <a:extLst>
              <a:ext uri="{FF2B5EF4-FFF2-40B4-BE49-F238E27FC236}">
                <a16:creationId xmlns:a16="http://schemas.microsoft.com/office/drawing/2014/main" id="{DADD2F24-DA82-E6C1-DFC7-E7D6DA1F104A}"/>
              </a:ext>
            </a:extLst>
          </p:cNvPr>
          <p:cNvSpPr>
            <a:spLocks noGrp="1"/>
          </p:cNvSpPr>
          <p:nvPr>
            <p:ph idx="24" hasCustomPrompt="1"/>
          </p:nvPr>
        </p:nvSpPr>
        <p:spPr>
          <a:xfrm>
            <a:off x="276512" y="1389564"/>
            <a:ext cx="856800" cy="856800"/>
          </a:xfrm>
        </p:spPr>
        <p:txBody>
          <a:bodyPr anchor="ctr"/>
          <a:lstStyle>
            <a:lvl1pPr algn="ctr">
              <a:tabLst>
                <a:tab pos="1704975" algn="l"/>
              </a:tabLst>
              <a:defRPr/>
            </a:lvl1pPr>
            <a:lvl2pPr marL="174625" indent="-174625">
              <a:buFont typeface="Source Sans Pro" panose="020B0503030403020204" pitchFamily="34" charset="0"/>
              <a:buChar char="―"/>
              <a:defRPr/>
            </a:lvl2pPr>
            <a:lvl3pPr marL="360363" indent="-185738">
              <a:buFont typeface="Source Sans Pro" panose="020B0503030403020204" pitchFamily="34" charset="0"/>
              <a:buChar char="―"/>
              <a:defRPr/>
            </a:lvl3pPr>
            <a:lvl4pPr marL="534988" indent="-174625">
              <a:buFont typeface="Source Sans Pro" panose="020B0503030403020204" pitchFamily="34" charset="0"/>
              <a:buChar char="―"/>
              <a:defRPr/>
            </a:lvl4pPr>
            <a:lvl5pPr marL="719138" indent="-184150">
              <a:buFont typeface="Source Sans Pro" panose="020B0503030403020204" pitchFamily="34" charset="0"/>
              <a:buChar char="―"/>
              <a:defRPr/>
            </a:lvl5pPr>
          </a:lstStyle>
          <a:p>
            <a:pPr lvl="0"/>
            <a:r>
              <a:rPr lang="en-GB" noProof="0" dirty="0"/>
              <a:t>QR-Code</a:t>
            </a:r>
          </a:p>
        </p:txBody>
      </p:sp>
      <p:cxnSp>
        <p:nvCxnSpPr>
          <p:cNvPr id="15" name="Gerader Verbinder 14">
            <a:extLst>
              <a:ext uri="{FF2B5EF4-FFF2-40B4-BE49-F238E27FC236}">
                <a16:creationId xmlns:a16="http://schemas.microsoft.com/office/drawing/2014/main" id="{B8FD34BD-5602-5735-423C-351E3E46BFED}"/>
              </a:ext>
            </a:extLst>
          </p:cNvPr>
          <p:cNvCxnSpPr>
            <a:cxnSpLocks/>
          </p:cNvCxnSpPr>
          <p:nvPr userDrawn="1"/>
        </p:nvCxnSpPr>
        <p:spPr>
          <a:xfrm>
            <a:off x="270581" y="2492896"/>
            <a:ext cx="66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584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Insert title</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fld id="{47D85FF7-82C9-4FD9-84F3-E612F5DD8CEE}" type="datetime1">
              <a:rPr lang="en-GB" noProof="0" smtClean="0"/>
              <a:t>05/03/2024</a:t>
            </a:fld>
            <a:endParaRPr lang="en-GB" noProof="0"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en-US" noProof="0" dirty="0"/>
              <a:t>Department of Finance</a:t>
            </a:r>
            <a:endParaRPr lang="en-GB" noProof="0"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Tree>
    <p:extLst>
      <p:ext uri="{BB962C8B-B14F-4D97-AF65-F5344CB8AC3E}">
        <p14:creationId xmlns:p14="http://schemas.microsoft.com/office/powerpoint/2010/main" val="3837984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84E75BB-61FF-4F7E-9CDB-A5E34775C9B4}"/>
              </a:ext>
            </a:extLst>
          </p:cNvPr>
          <p:cNvSpPr>
            <a:spLocks noGrp="1"/>
          </p:cNvSpPr>
          <p:nvPr>
            <p:ph type="dt" sz="half" idx="10"/>
          </p:nvPr>
        </p:nvSpPr>
        <p:spPr/>
        <p:txBody>
          <a:bodyPr/>
          <a:lstStyle/>
          <a:p>
            <a:fld id="{0A07CB57-C72C-4B28-B7F6-13C5FDFCA8D3}" type="datetime1">
              <a:rPr lang="en-GB" noProof="0" smtClean="0"/>
              <a:t>05/03/2024</a:t>
            </a:fld>
            <a:endParaRPr lang="en-GB" noProof="0" dirty="0"/>
          </a:p>
        </p:txBody>
      </p:sp>
      <p:sp>
        <p:nvSpPr>
          <p:cNvPr id="3" name="Fußzeilenplatzhalter 2">
            <a:extLst>
              <a:ext uri="{FF2B5EF4-FFF2-40B4-BE49-F238E27FC236}">
                <a16:creationId xmlns:a16="http://schemas.microsoft.com/office/drawing/2014/main" id="{B909AB7D-DBAB-4FFF-BA65-85B952116264}"/>
              </a:ext>
            </a:extLst>
          </p:cNvPr>
          <p:cNvSpPr>
            <a:spLocks noGrp="1"/>
          </p:cNvSpPr>
          <p:nvPr>
            <p:ph type="ftr" sz="quarter" idx="11"/>
          </p:nvPr>
        </p:nvSpPr>
        <p:spPr/>
        <p:txBody>
          <a:bodyPr/>
          <a:lstStyle/>
          <a:p>
            <a:r>
              <a:rPr lang="en-US" noProof="0" dirty="0"/>
              <a:t>Department of Finance</a:t>
            </a:r>
            <a:endParaRPr lang="en-GB" noProof="0" dirty="0"/>
          </a:p>
        </p:txBody>
      </p:sp>
      <p:sp>
        <p:nvSpPr>
          <p:cNvPr id="4" name="Foliennummernplatzhalter 3">
            <a:extLst>
              <a:ext uri="{FF2B5EF4-FFF2-40B4-BE49-F238E27FC236}">
                <a16:creationId xmlns:a16="http://schemas.microsoft.com/office/drawing/2014/main" id="{EB9B7570-0B3E-4F91-B744-978CA7BDE965}"/>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Tree>
    <p:extLst>
      <p:ext uri="{BB962C8B-B14F-4D97-AF65-F5344CB8AC3E}">
        <p14:creationId xmlns:p14="http://schemas.microsoft.com/office/powerpoint/2010/main" val="4005446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Zeitstrah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3600" y="244800"/>
            <a:ext cx="11650662" cy="536400"/>
          </a:xfrm>
        </p:spPr>
        <p:txBody>
          <a:bodyPr/>
          <a:lstStyle/>
          <a:p>
            <a:r>
              <a:rPr lang="en-GB" noProof="0" dirty="0"/>
              <a:t>Insert title</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70139835-E796-4D5C-B57B-75C1CD18567B}"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cxnSp>
        <p:nvCxnSpPr>
          <p:cNvPr id="7" name="Gerade Verbindung mit Pfeil 6">
            <a:extLst>
              <a:ext uri="{FF2B5EF4-FFF2-40B4-BE49-F238E27FC236}">
                <a16:creationId xmlns:a16="http://schemas.microsoft.com/office/drawing/2014/main" id="{3960DD06-5403-402D-6C88-53DCD45F16E1}"/>
              </a:ext>
            </a:extLst>
          </p:cNvPr>
          <p:cNvCxnSpPr/>
          <p:nvPr userDrawn="1"/>
        </p:nvCxnSpPr>
        <p:spPr>
          <a:xfrm>
            <a:off x="269875" y="1556792"/>
            <a:ext cx="11652250" cy="0"/>
          </a:xfrm>
          <a:prstGeom prst="straightConnector1">
            <a:avLst/>
          </a:prstGeom>
          <a:ln w="12700">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115" name="Bildplatzhalter 4">
            <a:extLst>
              <a:ext uri="{FF2B5EF4-FFF2-40B4-BE49-F238E27FC236}">
                <a16:creationId xmlns:a16="http://schemas.microsoft.com/office/drawing/2014/main" id="{F49F2DB0-AB5C-6BD8-064D-373B4B1209AB}"/>
              </a:ext>
            </a:extLst>
          </p:cNvPr>
          <p:cNvSpPr>
            <a:spLocks noGrp="1"/>
          </p:cNvSpPr>
          <p:nvPr>
            <p:ph type="pic" sz="quarter" idx="17"/>
          </p:nvPr>
        </p:nvSpPr>
        <p:spPr>
          <a:xfrm>
            <a:off x="269875"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16" name="Bildplatzhalter 4">
            <a:extLst>
              <a:ext uri="{FF2B5EF4-FFF2-40B4-BE49-F238E27FC236}">
                <a16:creationId xmlns:a16="http://schemas.microsoft.com/office/drawing/2014/main" id="{F0B6A180-6984-B9E7-7ADC-A121B77988BD}"/>
              </a:ext>
            </a:extLst>
          </p:cNvPr>
          <p:cNvSpPr>
            <a:spLocks noGrp="1"/>
          </p:cNvSpPr>
          <p:nvPr>
            <p:ph type="pic" sz="quarter" idx="18"/>
          </p:nvPr>
        </p:nvSpPr>
        <p:spPr>
          <a:xfrm>
            <a:off x="1974003"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17" name="Bildplatzhalter 4">
            <a:extLst>
              <a:ext uri="{FF2B5EF4-FFF2-40B4-BE49-F238E27FC236}">
                <a16:creationId xmlns:a16="http://schemas.microsoft.com/office/drawing/2014/main" id="{38372887-04E8-C5D5-EF4C-1E25A260FB2C}"/>
              </a:ext>
            </a:extLst>
          </p:cNvPr>
          <p:cNvSpPr>
            <a:spLocks noGrp="1"/>
          </p:cNvSpPr>
          <p:nvPr>
            <p:ph type="pic" sz="quarter" idx="19"/>
          </p:nvPr>
        </p:nvSpPr>
        <p:spPr>
          <a:xfrm>
            <a:off x="3667159"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18" name="Bildplatzhalter 4">
            <a:extLst>
              <a:ext uri="{FF2B5EF4-FFF2-40B4-BE49-F238E27FC236}">
                <a16:creationId xmlns:a16="http://schemas.microsoft.com/office/drawing/2014/main" id="{7A14FB65-6B89-A9C8-8DB1-7B1F7CBFAEC8}"/>
              </a:ext>
            </a:extLst>
          </p:cNvPr>
          <p:cNvSpPr>
            <a:spLocks noGrp="1"/>
          </p:cNvSpPr>
          <p:nvPr>
            <p:ph type="pic" sz="quarter" idx="20"/>
          </p:nvPr>
        </p:nvSpPr>
        <p:spPr>
          <a:xfrm>
            <a:off x="5360315"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19" name="Bildplatzhalter 4">
            <a:extLst>
              <a:ext uri="{FF2B5EF4-FFF2-40B4-BE49-F238E27FC236}">
                <a16:creationId xmlns:a16="http://schemas.microsoft.com/office/drawing/2014/main" id="{CD8F59A9-69CA-1C2A-33D7-AD0BB64181B4}"/>
              </a:ext>
            </a:extLst>
          </p:cNvPr>
          <p:cNvSpPr>
            <a:spLocks noGrp="1"/>
          </p:cNvSpPr>
          <p:nvPr>
            <p:ph type="pic" sz="quarter" idx="21"/>
          </p:nvPr>
        </p:nvSpPr>
        <p:spPr>
          <a:xfrm>
            <a:off x="7053471"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0" name="Bildplatzhalter 4">
            <a:extLst>
              <a:ext uri="{FF2B5EF4-FFF2-40B4-BE49-F238E27FC236}">
                <a16:creationId xmlns:a16="http://schemas.microsoft.com/office/drawing/2014/main" id="{B582FB2A-C51D-65C1-0203-3A5AB4DB0F44}"/>
              </a:ext>
            </a:extLst>
          </p:cNvPr>
          <p:cNvSpPr>
            <a:spLocks noGrp="1"/>
          </p:cNvSpPr>
          <p:nvPr>
            <p:ph type="pic" sz="quarter" idx="22"/>
          </p:nvPr>
        </p:nvSpPr>
        <p:spPr>
          <a:xfrm>
            <a:off x="8746627"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1" name="Bildplatzhalter 4">
            <a:extLst>
              <a:ext uri="{FF2B5EF4-FFF2-40B4-BE49-F238E27FC236}">
                <a16:creationId xmlns:a16="http://schemas.microsoft.com/office/drawing/2014/main" id="{18F14028-DA69-147A-C414-9146D8EAE5FD}"/>
              </a:ext>
            </a:extLst>
          </p:cNvPr>
          <p:cNvSpPr>
            <a:spLocks noGrp="1"/>
          </p:cNvSpPr>
          <p:nvPr>
            <p:ph type="pic" sz="quarter" idx="23"/>
          </p:nvPr>
        </p:nvSpPr>
        <p:spPr>
          <a:xfrm>
            <a:off x="10439783" y="1253125"/>
            <a:ext cx="1486800" cy="15300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128" name="Inhaltsplatzhalter 10">
            <a:extLst>
              <a:ext uri="{FF2B5EF4-FFF2-40B4-BE49-F238E27FC236}">
                <a16:creationId xmlns:a16="http://schemas.microsoft.com/office/drawing/2014/main" id="{84D95677-0114-3854-2A06-CDDFDD440777}"/>
              </a:ext>
            </a:extLst>
          </p:cNvPr>
          <p:cNvSpPr>
            <a:spLocks noGrp="1"/>
          </p:cNvSpPr>
          <p:nvPr>
            <p:ph sz="quarter" idx="30" hasCustomPrompt="1"/>
          </p:nvPr>
        </p:nvSpPr>
        <p:spPr>
          <a:xfrm>
            <a:off x="269875"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129" name="Inhaltsplatzhalter 10">
            <a:extLst>
              <a:ext uri="{FF2B5EF4-FFF2-40B4-BE49-F238E27FC236}">
                <a16:creationId xmlns:a16="http://schemas.microsoft.com/office/drawing/2014/main" id="{830824E2-E1B0-01AE-F199-E13B717EE78D}"/>
              </a:ext>
            </a:extLst>
          </p:cNvPr>
          <p:cNvSpPr>
            <a:spLocks noGrp="1"/>
          </p:cNvSpPr>
          <p:nvPr>
            <p:ph sz="quarter" idx="31" hasCustomPrompt="1"/>
          </p:nvPr>
        </p:nvSpPr>
        <p:spPr>
          <a:xfrm>
            <a:off x="1974003"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130" name="Inhaltsplatzhalter 10">
            <a:extLst>
              <a:ext uri="{FF2B5EF4-FFF2-40B4-BE49-F238E27FC236}">
                <a16:creationId xmlns:a16="http://schemas.microsoft.com/office/drawing/2014/main" id="{B661178F-E8BD-64EC-8DCE-B999B4D9EABD}"/>
              </a:ext>
            </a:extLst>
          </p:cNvPr>
          <p:cNvSpPr>
            <a:spLocks noGrp="1"/>
          </p:cNvSpPr>
          <p:nvPr>
            <p:ph sz="quarter" idx="32" hasCustomPrompt="1"/>
          </p:nvPr>
        </p:nvSpPr>
        <p:spPr>
          <a:xfrm>
            <a:off x="3667159"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131" name="Inhaltsplatzhalter 10">
            <a:extLst>
              <a:ext uri="{FF2B5EF4-FFF2-40B4-BE49-F238E27FC236}">
                <a16:creationId xmlns:a16="http://schemas.microsoft.com/office/drawing/2014/main" id="{A0685B94-A30D-8020-BFC0-B77022CBDE9F}"/>
              </a:ext>
            </a:extLst>
          </p:cNvPr>
          <p:cNvSpPr>
            <a:spLocks noGrp="1"/>
          </p:cNvSpPr>
          <p:nvPr>
            <p:ph sz="quarter" idx="33" hasCustomPrompt="1"/>
          </p:nvPr>
        </p:nvSpPr>
        <p:spPr>
          <a:xfrm>
            <a:off x="5360315"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132" name="Inhaltsplatzhalter 10">
            <a:extLst>
              <a:ext uri="{FF2B5EF4-FFF2-40B4-BE49-F238E27FC236}">
                <a16:creationId xmlns:a16="http://schemas.microsoft.com/office/drawing/2014/main" id="{7FB39B7C-36A1-9048-02BA-E03566F2EB1F}"/>
              </a:ext>
            </a:extLst>
          </p:cNvPr>
          <p:cNvSpPr>
            <a:spLocks noGrp="1"/>
          </p:cNvSpPr>
          <p:nvPr>
            <p:ph sz="quarter" idx="34" hasCustomPrompt="1"/>
          </p:nvPr>
        </p:nvSpPr>
        <p:spPr>
          <a:xfrm>
            <a:off x="7053471"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133" name="Inhaltsplatzhalter 10">
            <a:extLst>
              <a:ext uri="{FF2B5EF4-FFF2-40B4-BE49-F238E27FC236}">
                <a16:creationId xmlns:a16="http://schemas.microsoft.com/office/drawing/2014/main" id="{15CACBB6-4692-7C6A-8251-BEBD135224A0}"/>
              </a:ext>
            </a:extLst>
          </p:cNvPr>
          <p:cNvSpPr>
            <a:spLocks noGrp="1"/>
          </p:cNvSpPr>
          <p:nvPr>
            <p:ph sz="quarter" idx="35" hasCustomPrompt="1"/>
          </p:nvPr>
        </p:nvSpPr>
        <p:spPr>
          <a:xfrm>
            <a:off x="8746627"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134" name="Inhaltsplatzhalter 10">
            <a:extLst>
              <a:ext uri="{FF2B5EF4-FFF2-40B4-BE49-F238E27FC236}">
                <a16:creationId xmlns:a16="http://schemas.microsoft.com/office/drawing/2014/main" id="{BECB31F3-1FF3-7738-D3E5-314BB6A8314A}"/>
              </a:ext>
            </a:extLst>
          </p:cNvPr>
          <p:cNvSpPr>
            <a:spLocks noGrp="1"/>
          </p:cNvSpPr>
          <p:nvPr>
            <p:ph sz="quarter" idx="36" hasCustomPrompt="1"/>
          </p:nvPr>
        </p:nvSpPr>
        <p:spPr>
          <a:xfrm>
            <a:off x="10439783" y="2949966"/>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3" name="Inhaltsplatzhalter 10">
            <a:extLst>
              <a:ext uri="{FF2B5EF4-FFF2-40B4-BE49-F238E27FC236}">
                <a16:creationId xmlns:a16="http://schemas.microsoft.com/office/drawing/2014/main" id="{C06AEF58-E6E0-9418-EA69-82B9E42CDE58}"/>
              </a:ext>
            </a:extLst>
          </p:cNvPr>
          <p:cNvSpPr>
            <a:spLocks noGrp="1"/>
          </p:cNvSpPr>
          <p:nvPr>
            <p:ph sz="quarter" idx="37" hasCustomPrompt="1"/>
          </p:nvPr>
        </p:nvSpPr>
        <p:spPr>
          <a:xfrm>
            <a:off x="269875" y="3778539"/>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8" name="Inhaltsplatzhalter 10">
            <a:extLst>
              <a:ext uri="{FF2B5EF4-FFF2-40B4-BE49-F238E27FC236}">
                <a16:creationId xmlns:a16="http://schemas.microsoft.com/office/drawing/2014/main" id="{81ECA5D2-D729-DA2A-3182-C2D80D4A3998}"/>
              </a:ext>
            </a:extLst>
          </p:cNvPr>
          <p:cNvSpPr>
            <a:spLocks noGrp="1"/>
          </p:cNvSpPr>
          <p:nvPr>
            <p:ph sz="quarter" idx="38" hasCustomPrompt="1"/>
          </p:nvPr>
        </p:nvSpPr>
        <p:spPr>
          <a:xfrm>
            <a:off x="1974003" y="3778539"/>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9" name="Inhaltsplatzhalter 10">
            <a:extLst>
              <a:ext uri="{FF2B5EF4-FFF2-40B4-BE49-F238E27FC236}">
                <a16:creationId xmlns:a16="http://schemas.microsoft.com/office/drawing/2014/main" id="{6B19B5F6-16EF-5F38-9397-07FB431E3843}"/>
              </a:ext>
            </a:extLst>
          </p:cNvPr>
          <p:cNvSpPr>
            <a:spLocks noGrp="1"/>
          </p:cNvSpPr>
          <p:nvPr>
            <p:ph sz="quarter" idx="39" hasCustomPrompt="1"/>
          </p:nvPr>
        </p:nvSpPr>
        <p:spPr>
          <a:xfrm>
            <a:off x="3667159" y="3778539"/>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10" name="Inhaltsplatzhalter 10">
            <a:extLst>
              <a:ext uri="{FF2B5EF4-FFF2-40B4-BE49-F238E27FC236}">
                <a16:creationId xmlns:a16="http://schemas.microsoft.com/office/drawing/2014/main" id="{6BF31D70-031E-B62A-3473-9B8FC1823B0B}"/>
              </a:ext>
            </a:extLst>
          </p:cNvPr>
          <p:cNvSpPr>
            <a:spLocks noGrp="1"/>
          </p:cNvSpPr>
          <p:nvPr>
            <p:ph sz="quarter" idx="40" hasCustomPrompt="1"/>
          </p:nvPr>
        </p:nvSpPr>
        <p:spPr>
          <a:xfrm>
            <a:off x="5360315" y="3778539"/>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11" name="Inhaltsplatzhalter 10">
            <a:extLst>
              <a:ext uri="{FF2B5EF4-FFF2-40B4-BE49-F238E27FC236}">
                <a16:creationId xmlns:a16="http://schemas.microsoft.com/office/drawing/2014/main" id="{A0BB8032-A552-90FD-F56E-16EA1A9B6C5A}"/>
              </a:ext>
            </a:extLst>
          </p:cNvPr>
          <p:cNvSpPr>
            <a:spLocks noGrp="1"/>
          </p:cNvSpPr>
          <p:nvPr>
            <p:ph sz="quarter" idx="41" hasCustomPrompt="1"/>
          </p:nvPr>
        </p:nvSpPr>
        <p:spPr>
          <a:xfrm>
            <a:off x="7053471" y="3778539"/>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12" name="Inhaltsplatzhalter 10">
            <a:extLst>
              <a:ext uri="{FF2B5EF4-FFF2-40B4-BE49-F238E27FC236}">
                <a16:creationId xmlns:a16="http://schemas.microsoft.com/office/drawing/2014/main" id="{7F8D7EA1-9001-28E1-B980-D2BE355CE484}"/>
              </a:ext>
            </a:extLst>
          </p:cNvPr>
          <p:cNvSpPr>
            <a:spLocks noGrp="1"/>
          </p:cNvSpPr>
          <p:nvPr>
            <p:ph sz="quarter" idx="42" hasCustomPrompt="1"/>
          </p:nvPr>
        </p:nvSpPr>
        <p:spPr>
          <a:xfrm>
            <a:off x="8746627" y="3778539"/>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
        <p:nvSpPr>
          <p:cNvPr id="13" name="Inhaltsplatzhalter 10">
            <a:extLst>
              <a:ext uri="{FF2B5EF4-FFF2-40B4-BE49-F238E27FC236}">
                <a16:creationId xmlns:a16="http://schemas.microsoft.com/office/drawing/2014/main" id="{69EEC673-E05C-6D33-625D-C9A264241A96}"/>
              </a:ext>
            </a:extLst>
          </p:cNvPr>
          <p:cNvSpPr>
            <a:spLocks noGrp="1"/>
          </p:cNvSpPr>
          <p:nvPr>
            <p:ph sz="quarter" idx="43" hasCustomPrompt="1"/>
          </p:nvPr>
        </p:nvSpPr>
        <p:spPr>
          <a:xfrm>
            <a:off x="10439783" y="3778539"/>
            <a:ext cx="1486798" cy="433507"/>
          </a:xfrm>
        </p:spPr>
        <p:txBody>
          <a:bodyPr/>
          <a:lstStyle>
            <a:lvl1pPr>
              <a:lnSpc>
                <a:spcPct val="100000"/>
              </a:lnSpc>
              <a:defRPr sz="1000"/>
            </a:lvl1pPr>
            <a:lvl2pPr>
              <a:lnSpc>
                <a:spcPct val="100000"/>
              </a:lnSpc>
              <a:defRPr sz="1000"/>
            </a:lvl2pPr>
            <a:lvl3pPr>
              <a:lnSpc>
                <a:spcPct val="100000"/>
              </a:lnSpc>
              <a:defRPr sz="1000"/>
            </a:lvl3pPr>
            <a:lvl4pPr>
              <a:lnSpc>
                <a:spcPct val="100000"/>
              </a:lnSpc>
              <a:defRPr sz="1000"/>
            </a:lvl4pPr>
            <a:lvl5pPr>
              <a:lnSpc>
                <a:spcPct val="100000"/>
              </a:lnSpc>
              <a:defRPr sz="1000"/>
            </a:lvl5pPr>
          </a:lstStyle>
          <a:p>
            <a:pPr lvl="0"/>
            <a:r>
              <a:rPr lang="en-GB" noProof="0" dirty="0"/>
              <a:t>Insert content</a:t>
            </a:r>
          </a:p>
        </p:txBody>
      </p:sp>
    </p:spTree>
    <p:extLst>
      <p:ext uri="{BB962C8B-B14F-4D97-AF65-F5344CB8AC3E}">
        <p14:creationId xmlns:p14="http://schemas.microsoft.com/office/powerpoint/2010/main" val="353394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Logos">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712BD3F3-A9EA-3100-3B48-BC4236C1C8D5}"/>
              </a:ext>
            </a:extLst>
          </p:cNvPr>
          <p:cNvSpPr>
            <a:spLocks noGrp="1"/>
          </p:cNvSpPr>
          <p:nvPr>
            <p:ph type="pic" sz="quarter" idx="13"/>
          </p:nvPr>
        </p:nvSpPr>
        <p:spPr>
          <a:xfrm>
            <a:off x="269875" y="1080000"/>
            <a:ext cx="11652249" cy="497880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a:xfrm rot="16200000">
            <a:off x="12192000" y="72000"/>
            <a:ext cx="72000" cy="72000"/>
          </a:xfrm>
        </p:spPr>
        <p:txBody>
          <a:bodyPr/>
          <a:lstStyle>
            <a:lvl1pPr>
              <a:defRPr sz="100">
                <a:solidFill>
                  <a:schemeClr val="bg1"/>
                </a:solidFill>
              </a:defRPr>
            </a:lvl1pPr>
          </a:lstStyle>
          <a:p>
            <a:fld id="{3F538A67-9801-4FFF-A7F9-9A399B38A90E}" type="datetime1">
              <a:rPr lang="en-GB" noProof="0" smtClean="0"/>
              <a:t>05/03/2024</a:t>
            </a:fld>
            <a:endParaRPr lang="en-GB" noProof="0"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16200000">
            <a:off x="12192000" y="152795"/>
            <a:ext cx="72000" cy="72000"/>
          </a:xfrm>
        </p:spPr>
        <p:txBody>
          <a:bodyPr/>
          <a:lstStyle>
            <a:lvl1pPr>
              <a:defRPr sz="100">
                <a:solidFill>
                  <a:schemeClr val="bg1"/>
                </a:solidFill>
              </a:defRPr>
            </a:lvl1pPr>
          </a:lstStyle>
          <a:p>
            <a:r>
              <a:rPr lang="en-US" noProof="0"/>
              <a:t>Department of Banking and Finance</a:t>
            </a:r>
            <a:endParaRPr lang="en-GB" noProof="0" dirty="0"/>
          </a:p>
        </p:txBody>
      </p:sp>
      <p:sp>
        <p:nvSpPr>
          <p:cNvPr id="8" name="Foliennummernplatzhalter 7">
            <a:extLst>
              <a:ext uri="{FF2B5EF4-FFF2-40B4-BE49-F238E27FC236}">
                <a16:creationId xmlns:a16="http://schemas.microsoft.com/office/drawing/2014/main" id="{CD7C1A0D-0D46-4AD6-A4E0-C34A72CE2E1A}"/>
              </a:ext>
            </a:extLst>
          </p:cNvPr>
          <p:cNvSpPr>
            <a:spLocks noGrp="1"/>
          </p:cNvSpPr>
          <p:nvPr>
            <p:ph type="sldNum" sz="quarter" idx="12"/>
          </p:nvPr>
        </p:nvSpPr>
        <p:spPr>
          <a:xfrm rot="16200000">
            <a:off x="12192000" y="0"/>
            <a:ext cx="72000" cy="72000"/>
          </a:xfrm>
        </p:spPr>
        <p:txBody>
          <a:bodyPr/>
          <a:lstStyle>
            <a:lvl1pPr>
              <a:defRPr sz="100">
                <a:solidFill>
                  <a:schemeClr val="bg1"/>
                </a:solidFill>
              </a:defRPr>
            </a:lvl1pPr>
          </a:lstStyle>
          <a:p>
            <a:r>
              <a:rPr lang="en-GB" noProof="0" dirty="0"/>
              <a:t> </a:t>
            </a:r>
          </a:p>
        </p:txBody>
      </p:sp>
      <p:pic>
        <p:nvPicPr>
          <p:cNvPr id="9" name="Grafik 8">
            <a:extLst>
              <a:ext uri="{FF2B5EF4-FFF2-40B4-BE49-F238E27FC236}">
                <a16:creationId xmlns:a16="http://schemas.microsoft.com/office/drawing/2014/main" id="{99E961D6-F750-1FDF-0BD7-64E7680110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582" y="263785"/>
            <a:ext cx="1590020" cy="550800"/>
          </a:xfrm>
          <a:prstGeom prst="rect">
            <a:avLst/>
          </a:prstGeom>
        </p:spPr>
      </p:pic>
      <p:sp>
        <p:nvSpPr>
          <p:cNvPr id="13" name="Textplatzhalter 12">
            <a:extLst>
              <a:ext uri="{FF2B5EF4-FFF2-40B4-BE49-F238E27FC236}">
                <a16:creationId xmlns:a16="http://schemas.microsoft.com/office/drawing/2014/main" id="{311DA3BE-00CD-1BA7-A6C5-5D9732DE8861}"/>
              </a:ext>
            </a:extLst>
          </p:cNvPr>
          <p:cNvSpPr>
            <a:spLocks noGrp="1"/>
          </p:cNvSpPr>
          <p:nvPr>
            <p:ph type="body" sz="quarter" idx="14" hasCustomPrompt="1"/>
          </p:nvPr>
        </p:nvSpPr>
        <p:spPr>
          <a:xfrm>
            <a:off x="2412000" y="273600"/>
            <a:ext cx="3465505" cy="536400"/>
          </a:xfrm>
        </p:spPr>
        <p:txBody>
          <a:bodyPr anchor="ctr"/>
          <a:lstStyle>
            <a:lvl1pPr>
              <a:lnSpc>
                <a:spcPct val="97000"/>
              </a:lnSpc>
              <a:defRPr sz="1300" spc="-20" baseline="0">
                <a:latin typeface="Source Sans Pro SemiBold" panose="020B0603030403020204" pitchFamily="34" charset="0"/>
              </a:defRPr>
            </a:lvl1pPr>
          </a:lstStyle>
          <a:p>
            <a:pPr lvl="0"/>
            <a:r>
              <a:rPr lang="en-GB" noProof="0" dirty="0" err="1"/>
              <a:t>Universitätseinheit</a:t>
            </a:r>
            <a:br>
              <a:rPr lang="en-GB" noProof="0" dirty="0"/>
            </a:br>
            <a:r>
              <a:rPr lang="en-GB" noProof="0" dirty="0" err="1"/>
              <a:t>Zweizeilig</a:t>
            </a:r>
            <a:endParaRPr lang="en-GB" noProof="0" dirty="0"/>
          </a:p>
        </p:txBody>
      </p:sp>
      <p:cxnSp>
        <p:nvCxnSpPr>
          <p:cNvPr id="14" name="Gerader Verbinder 13">
            <a:extLst>
              <a:ext uri="{FF2B5EF4-FFF2-40B4-BE49-F238E27FC236}">
                <a16:creationId xmlns:a16="http://schemas.microsoft.com/office/drawing/2014/main" id="{295A67BB-618C-1D20-BBA9-4290E06F60D0}"/>
              </a:ext>
            </a:extLst>
          </p:cNvPr>
          <p:cNvCxnSpPr>
            <a:cxnSpLocks/>
          </p:cNvCxnSpPr>
          <p:nvPr userDrawn="1"/>
        </p:nvCxnSpPr>
        <p:spPr>
          <a:xfrm>
            <a:off x="1491966" y="6246812"/>
            <a:ext cx="0" cy="337344"/>
          </a:xfrm>
          <a:prstGeom prst="line">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CBF91D96-3640-965E-5C15-FE5E1A4623FE}"/>
              </a:ext>
            </a:extLst>
          </p:cNvPr>
          <p:cNvCxnSpPr>
            <a:cxnSpLocks/>
          </p:cNvCxnSpPr>
          <p:nvPr userDrawn="1"/>
        </p:nvCxnSpPr>
        <p:spPr>
          <a:xfrm>
            <a:off x="2951746" y="6246812"/>
            <a:ext cx="0" cy="337344"/>
          </a:xfrm>
          <a:prstGeom prst="line">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97A9281D-C1FB-1926-459E-2BCCD48FD794}"/>
              </a:ext>
            </a:extLst>
          </p:cNvPr>
          <p:cNvSpPr/>
          <p:nvPr userDrawn="1"/>
        </p:nvSpPr>
        <p:spPr>
          <a:xfrm>
            <a:off x="1726406" y="6246812"/>
            <a:ext cx="1021220" cy="3373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9" name="Rechteck 18">
            <a:extLst>
              <a:ext uri="{FF2B5EF4-FFF2-40B4-BE49-F238E27FC236}">
                <a16:creationId xmlns:a16="http://schemas.microsoft.com/office/drawing/2014/main" id="{7ABB0339-C1A7-97FD-05E5-45ED718285D8}"/>
              </a:ext>
            </a:extLst>
          </p:cNvPr>
          <p:cNvSpPr/>
          <p:nvPr userDrawn="1"/>
        </p:nvSpPr>
        <p:spPr>
          <a:xfrm>
            <a:off x="269186" y="6246812"/>
            <a:ext cx="1021220" cy="3373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Rechteck 19">
            <a:extLst>
              <a:ext uri="{FF2B5EF4-FFF2-40B4-BE49-F238E27FC236}">
                <a16:creationId xmlns:a16="http://schemas.microsoft.com/office/drawing/2014/main" id="{578C0941-642B-CF86-13B4-9557F1E49685}"/>
              </a:ext>
            </a:extLst>
          </p:cNvPr>
          <p:cNvSpPr/>
          <p:nvPr userDrawn="1"/>
        </p:nvSpPr>
        <p:spPr>
          <a:xfrm>
            <a:off x="3155867" y="6246812"/>
            <a:ext cx="1021220" cy="3373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2" name="Gerader Verbinder 1">
            <a:extLst>
              <a:ext uri="{FF2B5EF4-FFF2-40B4-BE49-F238E27FC236}">
                <a16:creationId xmlns:a16="http://schemas.microsoft.com/office/drawing/2014/main" id="{5A04CBAD-2C4F-A402-4949-1283FB197368}"/>
              </a:ext>
            </a:extLst>
          </p:cNvPr>
          <p:cNvCxnSpPr/>
          <p:nvPr userDrawn="1"/>
        </p:nvCxnSpPr>
        <p:spPr>
          <a:xfrm>
            <a:off x="2134800" y="268547"/>
            <a:ext cx="0" cy="540000"/>
          </a:xfrm>
          <a:prstGeom prst="line">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E22F3AE3-7ACB-2716-808B-C82789FE837D}"/>
              </a:ext>
            </a:extLst>
          </p:cNvPr>
          <p:cNvSpPr>
            <a:spLocks noGrp="1"/>
          </p:cNvSpPr>
          <p:nvPr>
            <p:ph type="body" sz="quarter" idx="15" hasCustomPrompt="1"/>
          </p:nvPr>
        </p:nvSpPr>
        <p:spPr>
          <a:xfrm>
            <a:off x="1" y="2440388"/>
            <a:ext cx="3484209" cy="1516918"/>
          </a:xfrm>
          <a:solidFill>
            <a:schemeClr val="bg1"/>
          </a:solidFill>
        </p:spPr>
        <p:txBody>
          <a:bodyPr wrap="none" lIns="270000" tIns="154800" rIns="248400" bIns="180000">
            <a:spAutoFit/>
          </a:bodyPr>
          <a:lstStyle>
            <a:lvl1pPr>
              <a:lnSpc>
                <a:spcPct val="97000"/>
              </a:lnSpc>
              <a:defRPr sz="3000" b="1"/>
            </a:lvl1pPr>
            <a:lvl2pPr marL="0" indent="0">
              <a:lnSpc>
                <a:spcPct val="100000"/>
              </a:lnSpc>
              <a:spcBef>
                <a:spcPts val="700"/>
              </a:spcBef>
              <a:buFontTx/>
              <a:buNone/>
              <a:defRPr sz="2000" b="0"/>
            </a:lvl2pPr>
            <a:lvl3pPr marL="0" indent="0">
              <a:lnSpc>
                <a:spcPct val="103000"/>
              </a:lnSpc>
              <a:spcBef>
                <a:spcPts val="700"/>
              </a:spcBef>
              <a:buFontTx/>
              <a:buNone/>
              <a:defRPr sz="1600" b="0"/>
            </a:lvl3pPr>
            <a:lvl4pPr>
              <a:lnSpc>
                <a:spcPct val="83000"/>
              </a:lnSpc>
              <a:defRPr sz="4700" b="1"/>
            </a:lvl4pPr>
            <a:lvl5pPr>
              <a:lnSpc>
                <a:spcPct val="83000"/>
              </a:lnSpc>
              <a:defRPr sz="4700" b="1"/>
            </a:lvl5pPr>
          </a:lstStyle>
          <a:p>
            <a:pPr lvl="0"/>
            <a:r>
              <a:rPr lang="en-GB" noProof="0" dirty="0"/>
              <a:t>Insert title</a:t>
            </a:r>
          </a:p>
          <a:p>
            <a:pPr lvl="1"/>
            <a:r>
              <a:rPr lang="en-GB" noProof="0" dirty="0"/>
              <a:t>Level 2 (Subtitle)</a:t>
            </a:r>
          </a:p>
          <a:p>
            <a:pPr lvl="2"/>
            <a:r>
              <a:rPr lang="en-GB" noProof="0" dirty="0"/>
              <a:t>Level 3 (First name Surname/Date)</a:t>
            </a:r>
          </a:p>
        </p:txBody>
      </p:sp>
    </p:spTree>
    <p:extLst>
      <p:ext uri="{BB962C8B-B14F-4D97-AF65-F5344CB8AC3E}">
        <p14:creationId xmlns:p14="http://schemas.microsoft.com/office/powerpoint/2010/main" val="872154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mit Titel">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712BD3F3-A9EA-3100-3B48-BC4236C1C8D5}"/>
              </a:ext>
            </a:extLst>
          </p:cNvPr>
          <p:cNvSpPr>
            <a:spLocks noGrp="1"/>
          </p:cNvSpPr>
          <p:nvPr>
            <p:ph type="pic" sz="quarter" idx="13"/>
          </p:nvPr>
        </p:nvSpPr>
        <p:spPr>
          <a:xfrm>
            <a:off x="269875" y="1080000"/>
            <a:ext cx="11652249" cy="550256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pic>
        <p:nvPicPr>
          <p:cNvPr id="9" name="Grafik 8">
            <a:extLst>
              <a:ext uri="{FF2B5EF4-FFF2-40B4-BE49-F238E27FC236}">
                <a16:creationId xmlns:a16="http://schemas.microsoft.com/office/drawing/2014/main" id="{9BF8196C-9AA4-1A52-3A52-266B8455B1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582" y="263785"/>
            <a:ext cx="1590020" cy="550800"/>
          </a:xfrm>
          <a:prstGeom prst="rect">
            <a:avLst/>
          </a:prstGeom>
        </p:spPr>
      </p:pic>
      <p:sp>
        <p:nvSpPr>
          <p:cNvPr id="12" name="Textplatzhalter 12">
            <a:extLst>
              <a:ext uri="{FF2B5EF4-FFF2-40B4-BE49-F238E27FC236}">
                <a16:creationId xmlns:a16="http://schemas.microsoft.com/office/drawing/2014/main" id="{3977F8A2-6FE9-3F53-30EE-28E4D90B4F03}"/>
              </a:ext>
            </a:extLst>
          </p:cNvPr>
          <p:cNvSpPr>
            <a:spLocks noGrp="1"/>
          </p:cNvSpPr>
          <p:nvPr>
            <p:ph type="body" sz="quarter" idx="14" hasCustomPrompt="1"/>
          </p:nvPr>
        </p:nvSpPr>
        <p:spPr>
          <a:xfrm>
            <a:off x="2412000" y="273600"/>
            <a:ext cx="3465505" cy="536400"/>
          </a:xfrm>
        </p:spPr>
        <p:txBody>
          <a:bodyPr anchor="ctr"/>
          <a:lstStyle>
            <a:lvl1pPr>
              <a:lnSpc>
                <a:spcPct val="97000"/>
              </a:lnSpc>
              <a:defRPr sz="1300" spc="-20" baseline="0">
                <a:latin typeface="Source Sans Pro SemiBold" panose="020B0603030403020204" pitchFamily="34" charset="0"/>
              </a:defRPr>
            </a:lvl1pPr>
          </a:lstStyle>
          <a:p>
            <a:pPr lvl="0"/>
            <a:r>
              <a:rPr lang="en-GB" noProof="0" dirty="0" err="1"/>
              <a:t>Universitätseinheit</a:t>
            </a:r>
            <a:br>
              <a:rPr lang="en-GB" noProof="0" dirty="0"/>
            </a:br>
            <a:r>
              <a:rPr lang="en-GB" noProof="0" dirty="0" err="1"/>
              <a:t>Zweizeilig</a:t>
            </a:r>
            <a:endParaRPr lang="en-GB" noProof="0" dirty="0"/>
          </a:p>
        </p:txBody>
      </p:sp>
      <p:cxnSp>
        <p:nvCxnSpPr>
          <p:cNvPr id="2" name="Gerader Verbinder 1">
            <a:extLst>
              <a:ext uri="{FF2B5EF4-FFF2-40B4-BE49-F238E27FC236}">
                <a16:creationId xmlns:a16="http://schemas.microsoft.com/office/drawing/2014/main" id="{BE9ACD7A-E1D6-6C18-F747-2BC351C0BFE8}"/>
              </a:ext>
            </a:extLst>
          </p:cNvPr>
          <p:cNvCxnSpPr/>
          <p:nvPr userDrawn="1"/>
        </p:nvCxnSpPr>
        <p:spPr>
          <a:xfrm>
            <a:off x="2134800" y="268547"/>
            <a:ext cx="0" cy="540000"/>
          </a:xfrm>
          <a:prstGeom prst="line">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
        <p:nvSpPr>
          <p:cNvPr id="4" name="Textplatzhalter 4">
            <a:extLst>
              <a:ext uri="{FF2B5EF4-FFF2-40B4-BE49-F238E27FC236}">
                <a16:creationId xmlns:a16="http://schemas.microsoft.com/office/drawing/2014/main" id="{1B5C03F1-AC5E-6863-6760-BDE7B33AD426}"/>
              </a:ext>
            </a:extLst>
          </p:cNvPr>
          <p:cNvSpPr>
            <a:spLocks noGrp="1"/>
          </p:cNvSpPr>
          <p:nvPr>
            <p:ph type="body" sz="quarter" idx="15" hasCustomPrompt="1"/>
          </p:nvPr>
        </p:nvSpPr>
        <p:spPr>
          <a:xfrm>
            <a:off x="1" y="2440388"/>
            <a:ext cx="3484209" cy="1516918"/>
          </a:xfrm>
          <a:solidFill>
            <a:schemeClr val="bg1"/>
          </a:solidFill>
        </p:spPr>
        <p:txBody>
          <a:bodyPr wrap="none" lIns="270000" tIns="154800" rIns="248400" bIns="180000">
            <a:spAutoFit/>
          </a:bodyPr>
          <a:lstStyle>
            <a:lvl1pPr>
              <a:lnSpc>
                <a:spcPct val="97000"/>
              </a:lnSpc>
              <a:defRPr sz="3000" b="1"/>
            </a:lvl1pPr>
            <a:lvl2pPr marL="0" indent="0">
              <a:lnSpc>
                <a:spcPct val="100000"/>
              </a:lnSpc>
              <a:spcBef>
                <a:spcPts val="700"/>
              </a:spcBef>
              <a:buFontTx/>
              <a:buNone/>
              <a:defRPr sz="2000" b="0"/>
            </a:lvl2pPr>
            <a:lvl3pPr marL="0" indent="0">
              <a:lnSpc>
                <a:spcPct val="103000"/>
              </a:lnSpc>
              <a:spcBef>
                <a:spcPts val="700"/>
              </a:spcBef>
              <a:buFontTx/>
              <a:buNone/>
              <a:defRPr sz="1600" b="0"/>
            </a:lvl3pPr>
            <a:lvl4pPr>
              <a:lnSpc>
                <a:spcPct val="83000"/>
              </a:lnSpc>
              <a:defRPr sz="4700" b="1"/>
            </a:lvl4pPr>
            <a:lvl5pPr>
              <a:lnSpc>
                <a:spcPct val="83000"/>
              </a:lnSpc>
              <a:defRPr sz="4700" b="1"/>
            </a:lvl5pPr>
          </a:lstStyle>
          <a:p>
            <a:pPr lvl="0"/>
            <a:r>
              <a:rPr lang="en-GB" noProof="0" dirty="0"/>
              <a:t>Insert title</a:t>
            </a:r>
          </a:p>
          <a:p>
            <a:pPr lvl="1"/>
            <a:r>
              <a:rPr lang="en-GB" noProof="0" dirty="0"/>
              <a:t>Level 2 (Subtitle)</a:t>
            </a:r>
          </a:p>
          <a:p>
            <a:pPr lvl="2"/>
            <a:r>
              <a:rPr lang="en-GB" noProof="0" dirty="0"/>
              <a:t>Level 3 (First name Surname/Date)</a:t>
            </a:r>
          </a:p>
        </p:txBody>
      </p:sp>
    </p:spTree>
    <p:extLst>
      <p:ext uri="{BB962C8B-B14F-4D97-AF65-F5344CB8AC3E}">
        <p14:creationId xmlns:p14="http://schemas.microsoft.com/office/powerpoint/2010/main" val="420221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gross mit Text">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712BD3F3-A9EA-3100-3B48-BC4236C1C8D5}"/>
              </a:ext>
            </a:extLst>
          </p:cNvPr>
          <p:cNvSpPr>
            <a:spLocks noGrp="1"/>
          </p:cNvSpPr>
          <p:nvPr>
            <p:ph type="pic" sz="quarter" idx="13"/>
          </p:nvPr>
        </p:nvSpPr>
        <p:spPr>
          <a:xfrm>
            <a:off x="269875" y="273378"/>
            <a:ext cx="11652249" cy="5951210"/>
          </a:xfrm>
          <a:pattFill prst="lgCheck">
            <a:fgClr>
              <a:schemeClr val="bg1">
                <a:lumMod val="85000"/>
              </a:schemeClr>
            </a:fgClr>
            <a:bgClr>
              <a:schemeClr val="bg1"/>
            </a:bgClr>
          </a:pattFill>
        </p:spPr>
        <p:txBody>
          <a:bodyPr tIns="720000" anchor="ctr"/>
          <a:lstStyle>
            <a:lvl1pPr algn="ctr">
              <a:defRPr sz="1200"/>
            </a:lvl1pPr>
          </a:lstStyle>
          <a:p>
            <a:r>
              <a:rPr lang="de-DE" noProof="0"/>
              <a:t>Bild durch Klicken auf Symbol hinzufügen</a:t>
            </a:r>
            <a:endParaRPr lang="en-GB" noProof="0" dirty="0"/>
          </a:p>
        </p:txBody>
      </p:sp>
      <p:sp>
        <p:nvSpPr>
          <p:cNvPr id="3" name="Datumsplatzhalter 2">
            <a:extLst>
              <a:ext uri="{FF2B5EF4-FFF2-40B4-BE49-F238E27FC236}">
                <a16:creationId xmlns:a16="http://schemas.microsoft.com/office/drawing/2014/main" id="{1410473C-28E8-F4A9-D9FA-A25C3E0D5DE6}"/>
              </a:ext>
            </a:extLst>
          </p:cNvPr>
          <p:cNvSpPr>
            <a:spLocks noGrp="1"/>
          </p:cNvSpPr>
          <p:nvPr>
            <p:ph type="dt" sz="half" idx="14"/>
          </p:nvPr>
        </p:nvSpPr>
        <p:spPr/>
        <p:txBody>
          <a:bodyPr/>
          <a:lstStyle/>
          <a:p>
            <a:fld id="{E26C8863-6280-4C78-8204-8EA6890015F9}"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099E509D-72CF-9AB0-30D4-2CD7B2DA62CF}"/>
              </a:ext>
            </a:extLst>
          </p:cNvPr>
          <p:cNvSpPr>
            <a:spLocks noGrp="1"/>
          </p:cNvSpPr>
          <p:nvPr>
            <p:ph type="ftr" sz="quarter" idx="15"/>
          </p:nvPr>
        </p:nvSpPr>
        <p:spPr/>
        <p:txBody>
          <a:bodyPr/>
          <a:lstStyle/>
          <a:p>
            <a:r>
              <a:rPr lang="en-US" noProof="0" dirty="0"/>
              <a:t>Department of Finance</a:t>
            </a:r>
            <a:endParaRPr lang="en-GB" noProof="0" dirty="0"/>
          </a:p>
        </p:txBody>
      </p:sp>
      <p:sp>
        <p:nvSpPr>
          <p:cNvPr id="7" name="Foliennummernplatzhalter 6">
            <a:extLst>
              <a:ext uri="{FF2B5EF4-FFF2-40B4-BE49-F238E27FC236}">
                <a16:creationId xmlns:a16="http://schemas.microsoft.com/office/drawing/2014/main" id="{092555C2-CC27-C0A2-017D-FF412B101005}"/>
              </a:ext>
            </a:extLst>
          </p:cNvPr>
          <p:cNvSpPr>
            <a:spLocks noGrp="1"/>
          </p:cNvSpPr>
          <p:nvPr>
            <p:ph type="sldNum" sz="quarter" idx="16"/>
          </p:nvPr>
        </p:nvSpPr>
        <p:spPr/>
        <p:txBody>
          <a:bodyPr/>
          <a:lstStyle/>
          <a:p>
            <a:fld id="{442AD375-037F-43D0-B059-5172DA06796A}" type="slidenum">
              <a:rPr lang="en-GB" noProof="0" smtClean="0"/>
              <a:pPr/>
              <a:t>‹Nr.›</a:t>
            </a:fld>
            <a:endParaRPr lang="en-GB" noProof="0" dirty="0"/>
          </a:p>
        </p:txBody>
      </p:sp>
      <p:sp>
        <p:nvSpPr>
          <p:cNvPr id="2" name="Textplatzhalter 4">
            <a:extLst>
              <a:ext uri="{FF2B5EF4-FFF2-40B4-BE49-F238E27FC236}">
                <a16:creationId xmlns:a16="http://schemas.microsoft.com/office/drawing/2014/main" id="{48EC57F8-2FF9-F2DC-C053-E44A7DBF457D}"/>
              </a:ext>
            </a:extLst>
          </p:cNvPr>
          <p:cNvSpPr>
            <a:spLocks noGrp="1"/>
          </p:cNvSpPr>
          <p:nvPr>
            <p:ph type="body" sz="quarter" idx="17" hasCustomPrompt="1"/>
          </p:nvPr>
        </p:nvSpPr>
        <p:spPr>
          <a:xfrm>
            <a:off x="0" y="1209675"/>
            <a:ext cx="1983799" cy="1308143"/>
          </a:xfrm>
          <a:solidFill>
            <a:schemeClr val="bg1"/>
          </a:solidFill>
        </p:spPr>
        <p:txBody>
          <a:bodyPr wrap="none" lIns="270000" tIns="154800" rIns="248400" bIns="180000">
            <a:spAutoFit/>
          </a:bodyPr>
          <a:lstStyle>
            <a:lvl1pPr>
              <a:lnSpc>
                <a:spcPct val="97000"/>
              </a:lnSpc>
              <a:defRPr sz="2400" b="1"/>
            </a:lvl1pPr>
            <a:lvl2pPr marL="0" indent="0">
              <a:lnSpc>
                <a:spcPct val="103000"/>
              </a:lnSpc>
              <a:spcBef>
                <a:spcPts val="0"/>
              </a:spcBef>
              <a:buFontTx/>
              <a:buNone/>
              <a:defRPr sz="1600" b="0"/>
            </a:lvl2pPr>
            <a:lvl3pPr>
              <a:lnSpc>
                <a:spcPct val="83000"/>
              </a:lnSpc>
              <a:defRPr sz="4700" b="1"/>
            </a:lvl3pPr>
            <a:lvl4pPr>
              <a:lnSpc>
                <a:spcPct val="83000"/>
              </a:lnSpc>
              <a:defRPr sz="4700" b="1"/>
            </a:lvl4pPr>
            <a:lvl5pPr>
              <a:lnSpc>
                <a:spcPct val="83000"/>
              </a:lnSpc>
              <a:defRPr sz="4700" b="1"/>
            </a:lvl5pPr>
          </a:lstStyle>
          <a:p>
            <a:pPr lvl="0"/>
            <a:r>
              <a:rPr lang="en-GB" noProof="0" dirty="0"/>
              <a:t>Insert title</a:t>
            </a:r>
          </a:p>
          <a:p>
            <a:pPr lvl="1"/>
            <a:r>
              <a:rPr lang="en-GB" noProof="0" dirty="0"/>
              <a:t>Insert text</a:t>
            </a:r>
          </a:p>
          <a:p>
            <a:pPr lvl="0"/>
            <a:endParaRPr lang="en-GB" noProof="0" dirty="0"/>
          </a:p>
        </p:txBody>
      </p:sp>
    </p:spTree>
    <p:extLst>
      <p:ext uri="{BB962C8B-B14F-4D97-AF65-F5344CB8AC3E}">
        <p14:creationId xmlns:p14="http://schemas.microsoft.com/office/powerpoint/2010/main" val="183775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titel">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71461" y="289224"/>
            <a:ext cx="11650663" cy="5935364"/>
          </a:xfrm>
          <a:solidFill>
            <a:schemeClr val="accent1"/>
          </a:solidFill>
        </p:spPr>
        <p:txBody>
          <a:bodyPr tIns="324000" rIns="0" anchor="t"/>
          <a:lstStyle>
            <a:lvl1pPr algn="r">
              <a:lnSpc>
                <a:spcPct val="100000"/>
              </a:lnSpc>
              <a:spcBef>
                <a:spcPts val="0"/>
              </a:spcBef>
              <a:spcAft>
                <a:spcPts val="0"/>
              </a:spcAft>
              <a:defRPr sz="45000" b="1">
                <a:solidFill>
                  <a:schemeClr val="accent1">
                    <a:lumMod val="60000"/>
                    <a:lumOff val="40000"/>
                  </a:schemeClr>
                </a:solidFill>
              </a:defRPr>
            </a:lvl1pPr>
            <a:lvl2pPr marL="174625" indent="-174625" algn="r">
              <a:buFont typeface="Source Sans Pro" panose="020B0503030403020204" pitchFamily="34" charset="0"/>
              <a:buChar char="―"/>
              <a:defRPr/>
            </a:lvl2pPr>
            <a:lvl3pPr marL="360363" indent="-185738" algn="r">
              <a:buFont typeface="Source Sans Pro" panose="020B0503030403020204" pitchFamily="34" charset="0"/>
              <a:buChar char="―"/>
              <a:defRPr/>
            </a:lvl3pPr>
            <a:lvl4pPr marL="534988" indent="-174625" algn="r">
              <a:buFont typeface="Source Sans Pro" panose="020B0503030403020204" pitchFamily="34" charset="0"/>
              <a:buChar char="―"/>
              <a:defRPr/>
            </a:lvl4pPr>
            <a:lvl5pPr marL="719138" indent="-184150" algn="r">
              <a:buFont typeface="Source Sans Pro" panose="020B0503030403020204" pitchFamily="34" charset="0"/>
              <a:buChar char="―"/>
              <a:defRPr/>
            </a:lvl5pPr>
          </a:lstStyle>
          <a:p>
            <a:pPr lvl="0"/>
            <a:r>
              <a:rPr lang="de-CH" dirty="0"/>
              <a:t>0</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7677274F-832B-4CC9-84C8-91C8E962A22C}" type="datetime1">
              <a:rPr lang="en-GB" smtClean="0"/>
              <a:t>05/03/2024</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dirty="0"/>
              <a:t>Department of Finance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27140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3600" y="244800"/>
            <a:ext cx="11650662" cy="625944"/>
          </a:xfrm>
        </p:spPr>
        <p:txBody>
          <a:bodyPr/>
          <a:lstStyle>
            <a:lvl1pPr>
              <a:defRPr/>
            </a:lvl1pPr>
          </a:lstStyle>
          <a:p>
            <a:r>
              <a:rPr lang="en-GB" noProof="0" dirty="0"/>
              <a:t>Insert title</a:t>
            </a:r>
          </a:p>
        </p:txBody>
      </p:sp>
      <p:sp>
        <p:nvSpPr>
          <p:cNvPr id="3" name="Inhaltsplatzhalter 2"/>
          <p:cNvSpPr>
            <a:spLocks noGrp="1"/>
          </p:cNvSpPr>
          <p:nvPr>
            <p:ph idx="1" hasCustomPrompt="1"/>
          </p:nvPr>
        </p:nvSpPr>
        <p:spPr>
          <a:xfrm>
            <a:off x="271461" y="870744"/>
            <a:ext cx="11650663" cy="5150545"/>
          </a:xfrm>
        </p:spPr>
        <p:txBody>
          <a:bodyPr/>
          <a:lstStyle>
            <a:lvl1pPr>
              <a:defRPr/>
            </a:lvl1pPr>
            <a:lvl2pPr marL="226800" indent="-226800">
              <a:spcBef>
                <a:spcPts val="1000"/>
              </a:spcBef>
              <a:spcAft>
                <a:spcPts val="0"/>
              </a:spcAft>
              <a:buFont typeface="Source Sans Pro" panose="020B0503030403020204" pitchFamily="34" charset="0"/>
              <a:buChar char="―"/>
              <a:defRPr/>
            </a:lvl2pPr>
            <a:lvl3pPr marL="655200" indent="-226800">
              <a:spcBef>
                <a:spcPts val="1000"/>
              </a:spcBef>
              <a:spcAft>
                <a:spcPts val="0"/>
              </a:spcAft>
              <a:buFont typeface="Source Sans Pro" panose="020B0503030403020204" pitchFamily="34" charset="0"/>
              <a:buChar char="―"/>
              <a:defRPr/>
            </a:lvl3pPr>
            <a:lvl4pPr marL="1090800" indent="-226800">
              <a:spcBef>
                <a:spcPts val="1000"/>
              </a:spcBef>
              <a:spcAft>
                <a:spcPts val="0"/>
              </a:spcAft>
              <a:buFont typeface="Source Sans Pro" panose="020B0503030403020204" pitchFamily="34" charset="0"/>
              <a:buChar char="―"/>
              <a:defRPr/>
            </a:lvl4pPr>
            <a:lvl5pPr marL="1522800" indent="-226800">
              <a:spcBef>
                <a:spcPts val="1000"/>
              </a:spcBef>
              <a:spcAft>
                <a:spcPts val="0"/>
              </a:spcAft>
              <a:buFont typeface="Source Sans Pro" panose="020B0503030403020204" pitchFamily="34" charset="0"/>
              <a:buChar char="―"/>
              <a:defRPr/>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
        <p:nvSpPr>
          <p:cNvPr id="9" name="Textplatzhalter 8">
            <a:extLst>
              <a:ext uri="{FF2B5EF4-FFF2-40B4-BE49-F238E27FC236}">
                <a16:creationId xmlns:a16="http://schemas.microsoft.com/office/drawing/2014/main" id="{6CDD860C-EA71-505B-F39E-701CB8A00FF5}"/>
              </a:ext>
            </a:extLst>
          </p:cNvPr>
          <p:cNvSpPr>
            <a:spLocks noGrp="1"/>
          </p:cNvSpPr>
          <p:nvPr>
            <p:ph type="body" sz="quarter" idx="13" hasCustomPrompt="1"/>
          </p:nvPr>
        </p:nvSpPr>
        <p:spPr>
          <a:xfrm>
            <a:off x="270000" y="6021289"/>
            <a:ext cx="5826000" cy="203300"/>
          </a:xfrm>
        </p:spPr>
        <p:txBody>
          <a:bodyPr anchor="b"/>
          <a:lstStyle>
            <a:lvl1pPr>
              <a:lnSpc>
                <a:spcPct val="109000"/>
              </a:lnSpc>
              <a:defRPr sz="1200"/>
            </a:lvl1pPr>
            <a:lvl2pPr>
              <a:defRPr sz="1000"/>
            </a:lvl2pPr>
            <a:lvl3pPr>
              <a:defRPr sz="1000"/>
            </a:lvl3pPr>
            <a:lvl4pPr>
              <a:defRPr sz="1000"/>
            </a:lvl4pPr>
            <a:lvl5pPr>
              <a:defRPr sz="1000"/>
            </a:lvl5pPr>
          </a:lstStyle>
          <a:p>
            <a:pPr lvl="0"/>
            <a:r>
              <a:rPr lang="en-GB" noProof="0" dirty="0"/>
              <a:t>Insert source</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71461" y="866774"/>
            <a:ext cx="9324000" cy="4816476"/>
          </a:xfrm>
        </p:spPr>
        <p:txBody>
          <a:bodyPr anchor="ctr"/>
          <a:lstStyle>
            <a:lvl1pPr>
              <a:lnSpc>
                <a:spcPct val="97000"/>
              </a:lnSpc>
              <a:spcBef>
                <a:spcPts val="0"/>
              </a:spcBef>
              <a:defRPr sz="3000"/>
            </a:lvl1pPr>
            <a:lvl2pPr>
              <a:lnSpc>
                <a:spcPct val="97000"/>
              </a:lnSpc>
              <a:spcBef>
                <a:spcPts val="1000"/>
              </a:spcBef>
              <a:defRPr sz="3000"/>
            </a:lvl2pPr>
            <a:lvl3pPr>
              <a:lnSpc>
                <a:spcPct val="97000"/>
              </a:lnSpc>
              <a:spcBef>
                <a:spcPts val="1000"/>
              </a:spcBef>
              <a:defRPr sz="3000"/>
            </a:lvl3pPr>
            <a:lvl4pPr>
              <a:lnSpc>
                <a:spcPct val="97000"/>
              </a:lnSpc>
              <a:spcBef>
                <a:spcPts val="1000"/>
              </a:spcBef>
              <a:defRPr sz="3000"/>
            </a:lvl4pPr>
            <a:lvl5pPr>
              <a:lnSpc>
                <a:spcPct val="97000"/>
              </a:lnSpc>
              <a:spcBef>
                <a:spcPts val="1000"/>
              </a:spcBef>
              <a:defRPr sz="3000"/>
            </a:lvl5p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AECD62F1-8E80-4697-B25B-8619686B33E8}"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en-GB" noProof="0" smtClean="0"/>
              <a:pPr/>
              <a:t>‹Nr.›</a:t>
            </a:fld>
            <a:endParaRPr lang="en-GB" noProof="0" dirty="0"/>
          </a:p>
        </p:txBody>
      </p:sp>
    </p:spTree>
    <p:extLst>
      <p:ext uri="{BB962C8B-B14F-4D97-AF65-F5344CB8AC3E}">
        <p14:creationId xmlns:p14="http://schemas.microsoft.com/office/powerpoint/2010/main" val="316226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71463" y="244800"/>
            <a:ext cx="11650662" cy="625944"/>
          </a:xfrm>
          <a:prstGeom prst="rect">
            <a:avLst/>
          </a:prstGeom>
        </p:spPr>
        <p:txBody>
          <a:bodyPr vert="horz" lIns="0" tIns="0" rIns="0" bIns="0" rtlCol="0" anchor="t">
            <a:noAutofit/>
          </a:bodyPr>
          <a:lstStyle/>
          <a:p>
            <a:r>
              <a:rPr lang="en-GB" noProof="0" dirty="0"/>
              <a:t>Insert title</a:t>
            </a:r>
          </a:p>
        </p:txBody>
      </p:sp>
      <p:sp>
        <p:nvSpPr>
          <p:cNvPr id="3" name="Textplatzhalter 2"/>
          <p:cNvSpPr>
            <a:spLocks noGrp="1"/>
          </p:cNvSpPr>
          <p:nvPr>
            <p:ph type="body" idx="1"/>
          </p:nvPr>
        </p:nvSpPr>
        <p:spPr>
          <a:xfrm>
            <a:off x="271461" y="870744"/>
            <a:ext cx="11650663" cy="5353844"/>
          </a:xfrm>
          <a:prstGeom prst="rect">
            <a:avLst/>
          </a:prstGeom>
        </p:spPr>
        <p:txBody>
          <a:bodyPr vert="horz" lIns="0" tIns="0" rIns="0" bIns="0" rtlCol="0">
            <a:noAutofit/>
          </a:bodyPr>
          <a:lstStyle/>
          <a:p>
            <a:pPr lvl="0"/>
            <a:r>
              <a:rPr lang="en-GB" noProof="0" dirty="0"/>
              <a:t>Insert content</a:t>
            </a:r>
          </a:p>
          <a:p>
            <a:pPr lvl="1"/>
            <a:r>
              <a:rPr lang="en-GB" noProof="0" dirty="0"/>
              <a:t>Bullet list 2</a:t>
            </a:r>
          </a:p>
          <a:p>
            <a:pPr lvl="2"/>
            <a:r>
              <a:rPr lang="en-GB" noProof="0" dirty="0"/>
              <a:t>Bullet list 3</a:t>
            </a:r>
          </a:p>
          <a:p>
            <a:pPr lvl="3"/>
            <a:r>
              <a:rPr lang="en-GB" noProof="0" dirty="0"/>
              <a:t>Bullet list 4</a:t>
            </a:r>
          </a:p>
          <a:p>
            <a:pPr lvl="4"/>
            <a:r>
              <a:rPr lang="en-GB" noProof="0" dirty="0"/>
              <a:t>Bullet list 5</a:t>
            </a:r>
          </a:p>
        </p:txBody>
      </p:sp>
      <p:sp>
        <p:nvSpPr>
          <p:cNvPr id="4" name="Datumsplatzhalter 3"/>
          <p:cNvSpPr>
            <a:spLocks noGrp="1"/>
          </p:cNvSpPr>
          <p:nvPr>
            <p:ph type="dt" sz="half" idx="2"/>
          </p:nvPr>
        </p:nvSpPr>
        <p:spPr>
          <a:xfrm>
            <a:off x="10416480" y="6424761"/>
            <a:ext cx="1189348" cy="144016"/>
          </a:xfrm>
          <a:prstGeom prst="rect">
            <a:avLst/>
          </a:prstGeom>
        </p:spPr>
        <p:txBody>
          <a:bodyPr vert="horz" lIns="0" tIns="0" rIns="0" bIns="0" rtlCol="0" anchor="t" anchorCtr="0"/>
          <a:lstStyle>
            <a:lvl1pPr algn="r">
              <a:lnSpc>
                <a:spcPct val="98000"/>
              </a:lnSpc>
              <a:defRPr sz="1000">
                <a:solidFill>
                  <a:schemeClr val="tx1"/>
                </a:solidFill>
              </a:defRPr>
            </a:lvl1pPr>
          </a:lstStyle>
          <a:p>
            <a:fld id="{D2839D98-A82B-49D4-A11E-4B9E157CC2CE}" type="datetime1">
              <a:rPr lang="en-GB" noProof="0" smtClean="0"/>
              <a:t>05/03/2024</a:t>
            </a:fld>
            <a:endParaRPr lang="en-GB" noProof="0" dirty="0"/>
          </a:p>
        </p:txBody>
      </p:sp>
      <p:sp>
        <p:nvSpPr>
          <p:cNvPr id="5" name="Fußzeilenplatzhalter 4"/>
          <p:cNvSpPr>
            <a:spLocks noGrp="1"/>
          </p:cNvSpPr>
          <p:nvPr>
            <p:ph type="ftr" sz="quarter" idx="3"/>
          </p:nvPr>
        </p:nvSpPr>
        <p:spPr>
          <a:xfrm>
            <a:off x="1522276" y="6424761"/>
            <a:ext cx="7922096" cy="144016"/>
          </a:xfrm>
          <a:prstGeom prst="rect">
            <a:avLst/>
          </a:prstGeom>
        </p:spPr>
        <p:txBody>
          <a:bodyPr vert="horz" lIns="0" tIns="0" rIns="0" bIns="0" rtlCol="0" anchor="t" anchorCtr="0"/>
          <a:lstStyle>
            <a:lvl1pPr algn="l">
              <a:lnSpc>
                <a:spcPct val="98000"/>
              </a:lnSpc>
              <a:defRPr sz="1000">
                <a:solidFill>
                  <a:schemeClr val="tx1"/>
                </a:solidFill>
              </a:defRPr>
            </a:lvl1pPr>
          </a:lstStyle>
          <a:p>
            <a:r>
              <a:rPr lang="en-US" noProof="0" dirty="0"/>
              <a:t>Department of Finance</a:t>
            </a:r>
            <a:endParaRPr lang="en-GB" noProof="0" dirty="0"/>
          </a:p>
        </p:txBody>
      </p:sp>
      <p:sp>
        <p:nvSpPr>
          <p:cNvPr id="6" name="Foliennummernplatzhalter 5"/>
          <p:cNvSpPr>
            <a:spLocks noGrp="1"/>
          </p:cNvSpPr>
          <p:nvPr>
            <p:ph type="sldNum" sz="quarter" idx="4"/>
          </p:nvPr>
        </p:nvSpPr>
        <p:spPr>
          <a:xfrm>
            <a:off x="11712624" y="6424761"/>
            <a:ext cx="209500" cy="144016"/>
          </a:xfrm>
          <a:prstGeom prst="rect">
            <a:avLst/>
          </a:prstGeom>
        </p:spPr>
        <p:txBody>
          <a:bodyPr vert="horz" lIns="0" tIns="0" rIns="0" bIns="0" rtlCol="0" anchor="t" anchorCtr="0"/>
          <a:lstStyle>
            <a:lvl1pPr algn="r">
              <a:lnSpc>
                <a:spcPct val="98000"/>
              </a:lnSpc>
              <a:defRPr sz="1000">
                <a:solidFill>
                  <a:schemeClr val="tx1"/>
                </a:solidFill>
              </a:defRPr>
            </a:lvl1pPr>
          </a:lstStyle>
          <a:p>
            <a:fld id="{442AD375-037F-43D0-B059-5172DA06796A}" type="slidenum">
              <a:rPr lang="en-GB" noProof="0" smtClean="0"/>
              <a:pPr/>
              <a:t>‹Nr.›</a:t>
            </a:fld>
            <a:endParaRPr lang="en-GB" noProof="0" dirty="0"/>
          </a:p>
        </p:txBody>
      </p:sp>
      <p:sp>
        <p:nvSpPr>
          <p:cNvPr id="7" name="Textfeld 6">
            <a:extLst>
              <a:ext uri="{FF2B5EF4-FFF2-40B4-BE49-F238E27FC236}">
                <a16:creationId xmlns:a16="http://schemas.microsoft.com/office/drawing/2014/main" id="{1C703539-8E35-D069-DBD5-3A4DCC125A4D}"/>
              </a:ext>
            </a:extLst>
          </p:cNvPr>
          <p:cNvSpPr txBox="1"/>
          <p:nvPr userDrawn="1"/>
        </p:nvSpPr>
        <p:spPr>
          <a:xfrm rot="5400000">
            <a:off x="11394044" y="5941110"/>
            <a:ext cx="1753783" cy="61555"/>
          </a:xfrm>
          <a:prstGeom prst="rect">
            <a:avLst/>
          </a:prstGeom>
          <a:noFill/>
        </p:spPr>
        <p:txBody>
          <a:bodyPr wrap="square" lIns="0" tIns="0" rIns="0" bIns="0" rtlCol="0">
            <a:spAutoFit/>
          </a:bodyPr>
          <a:lstStyle/>
          <a:p>
            <a:pPr algn="r"/>
            <a:r>
              <a:rPr lang="de-CH" sz="400" spc="40" baseline="0" noProof="0">
                <a:solidFill>
                  <a:schemeClr val="bg1">
                    <a:lumMod val="85000"/>
                  </a:schemeClr>
                </a:solidFill>
              </a:rPr>
              <a:t>Erstellt durch Vorlagenbauer.ch</a:t>
            </a:r>
          </a:p>
        </p:txBody>
      </p:sp>
      <p:cxnSp>
        <p:nvCxnSpPr>
          <p:cNvPr id="11" name="Gerader Verbinder 10">
            <a:extLst>
              <a:ext uri="{FF2B5EF4-FFF2-40B4-BE49-F238E27FC236}">
                <a16:creationId xmlns:a16="http://schemas.microsoft.com/office/drawing/2014/main" id="{D0F7A25C-6B57-E378-A273-BBFF709DB255}"/>
              </a:ext>
            </a:extLst>
          </p:cNvPr>
          <p:cNvCxnSpPr>
            <a:cxnSpLocks/>
          </p:cNvCxnSpPr>
          <p:nvPr userDrawn="1"/>
        </p:nvCxnSpPr>
        <p:spPr>
          <a:xfrm>
            <a:off x="11703099" y="6448574"/>
            <a:ext cx="0" cy="129600"/>
          </a:xfrm>
          <a:prstGeom prst="line">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428D97A1-67D4-8BCE-2C75-BEA0093CDA16}"/>
              </a:ext>
            </a:extLst>
          </p:cNvPr>
          <p:cNvSpPr txBox="1"/>
          <p:nvPr userDrawn="1"/>
        </p:nvSpPr>
        <p:spPr>
          <a:xfrm>
            <a:off x="269875" y="6424761"/>
            <a:ext cx="1060992" cy="150811"/>
          </a:xfrm>
          <a:prstGeom prst="rect">
            <a:avLst/>
          </a:prstGeom>
          <a:noFill/>
        </p:spPr>
        <p:txBody>
          <a:bodyPr wrap="square" lIns="0" tIns="0" rIns="0" bIns="0" rtlCol="0">
            <a:spAutoFit/>
          </a:bodyPr>
          <a:lstStyle/>
          <a:p>
            <a:r>
              <a:rPr lang="en-GB" sz="1000" b="1" noProof="0" dirty="0">
                <a:latin typeface="Source Sans Pro SemiBold" panose="020B0603030403020204" pitchFamily="34" charset="0"/>
              </a:rPr>
              <a:t>University of Zurich</a:t>
            </a:r>
          </a:p>
        </p:txBody>
      </p:sp>
      <p:cxnSp>
        <p:nvCxnSpPr>
          <p:cNvPr id="13" name="Gerader Verbinder 12">
            <a:extLst>
              <a:ext uri="{FF2B5EF4-FFF2-40B4-BE49-F238E27FC236}">
                <a16:creationId xmlns:a16="http://schemas.microsoft.com/office/drawing/2014/main" id="{B7B29EB8-D7DC-4128-6431-E45C30786CE8}"/>
              </a:ext>
            </a:extLst>
          </p:cNvPr>
          <p:cNvCxnSpPr>
            <a:cxnSpLocks/>
          </p:cNvCxnSpPr>
          <p:nvPr userDrawn="1"/>
        </p:nvCxnSpPr>
        <p:spPr>
          <a:xfrm>
            <a:off x="1418938" y="6448574"/>
            <a:ext cx="0" cy="129600"/>
          </a:xfrm>
          <a:prstGeom prst="line">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8" r:id="rId2"/>
    <p:sldLayoutId id="2147483666" r:id="rId3"/>
    <p:sldLayoutId id="2147483667" r:id="rId4"/>
    <p:sldLayoutId id="2147483673" r:id="rId5"/>
    <p:sldLayoutId id="2147483683" r:id="rId6"/>
    <p:sldLayoutId id="2147483695" r:id="rId7"/>
    <p:sldLayoutId id="2147483659" r:id="rId8"/>
    <p:sldLayoutId id="2147483669" r:id="rId9"/>
    <p:sldLayoutId id="2147483661" r:id="rId10"/>
    <p:sldLayoutId id="2147483674" r:id="rId11"/>
    <p:sldLayoutId id="2147483675" r:id="rId12"/>
    <p:sldLayoutId id="2147483671" r:id="rId13"/>
    <p:sldLayoutId id="2147483682" r:id="rId14"/>
    <p:sldLayoutId id="2147483684" r:id="rId15"/>
    <p:sldLayoutId id="2147483677" r:id="rId16"/>
    <p:sldLayoutId id="2147483672" r:id="rId17"/>
    <p:sldLayoutId id="2147483679" r:id="rId18"/>
    <p:sldLayoutId id="2147483685" r:id="rId19"/>
    <p:sldLayoutId id="2147483680" r:id="rId20"/>
    <p:sldLayoutId id="2147483681" r:id="rId21"/>
    <p:sldLayoutId id="2147483686" r:id="rId22"/>
    <p:sldLayoutId id="2147483687" r:id="rId23"/>
    <p:sldLayoutId id="2147483691" r:id="rId24"/>
    <p:sldLayoutId id="2147483690" r:id="rId25"/>
    <p:sldLayoutId id="2147483688" r:id="rId26"/>
    <p:sldLayoutId id="2147483692" r:id="rId27"/>
    <p:sldLayoutId id="2147483670" r:id="rId28"/>
    <p:sldLayoutId id="2147483678" r:id="rId29"/>
    <p:sldLayoutId id="2147483693" r:id="rId30"/>
    <p:sldLayoutId id="2147483663" r:id="rId31"/>
    <p:sldLayoutId id="2147483664" r:id="rId32"/>
    <p:sldLayoutId id="2147483698" r:id="rId33"/>
  </p:sldLayoutIdLst>
  <p:hf hdr="0"/>
  <p:txStyles>
    <p:titleStyle>
      <a:lvl1pPr algn="l" defTabSz="914400" rtl="0" eaLnBrk="1" latinLnBrk="0" hangingPunct="1">
        <a:lnSpc>
          <a:spcPct val="97000"/>
        </a:lnSpc>
        <a:spcBef>
          <a:spcPct val="0"/>
        </a:spcBef>
        <a:buNone/>
        <a:defRPr sz="2400" b="1" kern="1200" spc="0" baseline="0">
          <a:solidFill>
            <a:schemeClr val="tx1"/>
          </a:solidFill>
          <a:latin typeface="+mj-lt"/>
          <a:ea typeface="+mj-ea"/>
          <a:cs typeface="+mj-cs"/>
        </a:defRPr>
      </a:lvl1pPr>
    </p:titleStyle>
    <p:bodyStyle>
      <a:lvl1pPr marL="0" indent="0" algn="l" defTabSz="914400" rtl="0" eaLnBrk="1" latinLnBrk="0" hangingPunct="1">
        <a:lnSpc>
          <a:spcPct val="103000"/>
        </a:lnSpc>
        <a:spcBef>
          <a:spcPts val="0"/>
        </a:spcBef>
        <a:buFont typeface="+mj-lt"/>
        <a:buNone/>
        <a:defRPr sz="1600" kern="1200" spc="0" baseline="0">
          <a:solidFill>
            <a:schemeClr val="tx1"/>
          </a:solidFill>
          <a:latin typeface="+mn-lt"/>
          <a:ea typeface="+mn-ea"/>
          <a:cs typeface="+mn-cs"/>
        </a:defRPr>
      </a:lvl1pPr>
      <a:lvl2pPr marL="226800" indent="-226800" algn="l" defTabSz="914400" rtl="0" eaLnBrk="1" latinLnBrk="0" hangingPunct="1">
        <a:lnSpc>
          <a:spcPct val="103000"/>
        </a:lnSpc>
        <a:spcBef>
          <a:spcPts val="1000"/>
        </a:spcBef>
        <a:buFont typeface="Source Sans Pro" panose="020B0503030403020204" pitchFamily="34" charset="0"/>
        <a:buChar char="―"/>
        <a:defRPr sz="1600" kern="1200" spc="0" baseline="0">
          <a:solidFill>
            <a:schemeClr val="tx1"/>
          </a:solidFill>
          <a:latin typeface="+mn-lt"/>
          <a:ea typeface="+mn-ea"/>
          <a:cs typeface="+mn-cs"/>
        </a:defRPr>
      </a:lvl2pPr>
      <a:lvl3pPr marL="658800" indent="-226800" algn="l" defTabSz="914400" rtl="0" eaLnBrk="1" latinLnBrk="0" hangingPunct="1">
        <a:lnSpc>
          <a:spcPct val="103000"/>
        </a:lnSpc>
        <a:spcBef>
          <a:spcPts val="1000"/>
        </a:spcBef>
        <a:buFont typeface="Source Sans Pro" panose="020B0503030403020204" pitchFamily="34" charset="0"/>
        <a:buChar char="―"/>
        <a:defRPr sz="1600" kern="1200" spc="0" baseline="0">
          <a:solidFill>
            <a:schemeClr val="tx1"/>
          </a:solidFill>
          <a:latin typeface="+mn-lt"/>
          <a:ea typeface="+mn-ea"/>
          <a:cs typeface="+mn-cs"/>
        </a:defRPr>
      </a:lvl3pPr>
      <a:lvl4pPr marL="1090800" indent="-226800" algn="l" defTabSz="914400" rtl="0" eaLnBrk="1" latinLnBrk="0" hangingPunct="1">
        <a:lnSpc>
          <a:spcPct val="103000"/>
        </a:lnSpc>
        <a:spcBef>
          <a:spcPts val="1000"/>
        </a:spcBef>
        <a:buFont typeface="Source Sans Pro" panose="020B0503030403020204" pitchFamily="34" charset="0"/>
        <a:buChar char="―"/>
        <a:defRPr sz="1600" kern="1200" spc="0" baseline="0">
          <a:solidFill>
            <a:schemeClr val="tx1"/>
          </a:solidFill>
          <a:latin typeface="+mn-lt"/>
          <a:ea typeface="+mn-ea"/>
          <a:cs typeface="+mn-cs"/>
        </a:defRPr>
      </a:lvl4pPr>
      <a:lvl5pPr marL="1522800" indent="-226800" algn="l" defTabSz="914400" rtl="0" eaLnBrk="1" latinLnBrk="0" hangingPunct="1">
        <a:lnSpc>
          <a:spcPct val="103000"/>
        </a:lnSpc>
        <a:spcBef>
          <a:spcPts val="1000"/>
        </a:spcBef>
        <a:buFont typeface="Source Sans Pro" panose="020B0503030403020204" pitchFamily="34" charset="0"/>
        <a:buChar char="―"/>
        <a:defRPr sz="16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indent="0" algn="l" defTabSz="914400" rtl="0" eaLnBrk="1" latinLnBrk="0" hangingPunct="1">
        <a:lnSpc>
          <a:spcPct val="98000"/>
        </a:lnSpc>
        <a:spcBef>
          <a:spcPts val="0"/>
        </a:spcBef>
        <a:buFont typeface="+mj-lt"/>
        <a:buNone/>
        <a:defRPr sz="1600" kern="1200" spc="-10" baseline="0">
          <a:solidFill>
            <a:schemeClr val="tx1"/>
          </a:solidFill>
          <a:latin typeface="+mn-lt"/>
          <a:ea typeface="+mn-ea"/>
          <a:cs typeface="+mn-cs"/>
        </a:defRPr>
      </a:lvl1pPr>
      <a:lvl2pPr marL="174625" indent="-174625" algn="l" defTabSz="914400" rtl="0" eaLnBrk="1" latinLnBrk="0" hangingPunct="1">
        <a:lnSpc>
          <a:spcPct val="98000"/>
        </a:lnSpc>
        <a:spcBef>
          <a:spcPts val="0"/>
        </a:spcBef>
        <a:buFont typeface="Source Sans Pro" panose="020B0503030403020204" pitchFamily="34" charset="0"/>
        <a:buChar char="―"/>
        <a:defRPr sz="1600" kern="1200" spc="-10" baseline="0">
          <a:solidFill>
            <a:schemeClr val="tx1"/>
          </a:solidFill>
          <a:latin typeface="+mn-lt"/>
          <a:ea typeface="+mn-ea"/>
          <a:cs typeface="+mn-cs"/>
        </a:defRPr>
      </a:lvl2pPr>
      <a:lvl3pPr marL="360363" indent="-185738" algn="l" defTabSz="914400" rtl="0" eaLnBrk="1" latinLnBrk="0" hangingPunct="1">
        <a:lnSpc>
          <a:spcPct val="98000"/>
        </a:lnSpc>
        <a:spcBef>
          <a:spcPts val="0"/>
        </a:spcBef>
        <a:buFont typeface="Source Sans Pro" panose="020B0503030403020204" pitchFamily="34" charset="0"/>
        <a:buChar char="―"/>
        <a:defRPr sz="1600" kern="1200" spc="-10" baseline="0">
          <a:solidFill>
            <a:schemeClr val="tx1"/>
          </a:solidFill>
          <a:latin typeface="+mn-lt"/>
          <a:ea typeface="+mn-ea"/>
          <a:cs typeface="+mn-cs"/>
        </a:defRPr>
      </a:lvl3pPr>
      <a:lvl4pPr marL="534988" indent="-174625" algn="l" defTabSz="914400" rtl="0" eaLnBrk="1" latinLnBrk="0" hangingPunct="1">
        <a:lnSpc>
          <a:spcPct val="98000"/>
        </a:lnSpc>
        <a:spcBef>
          <a:spcPts val="0"/>
        </a:spcBef>
        <a:buFont typeface="Source Sans Pro" panose="020B0503030403020204" pitchFamily="34" charset="0"/>
        <a:buChar char="―"/>
        <a:defRPr sz="1600" kern="1200" spc="-10" baseline="0">
          <a:solidFill>
            <a:schemeClr val="tx1"/>
          </a:solidFill>
          <a:latin typeface="+mn-lt"/>
          <a:ea typeface="+mn-ea"/>
          <a:cs typeface="+mn-cs"/>
        </a:defRPr>
      </a:lvl4pPr>
      <a:lvl5pPr marL="719138" indent="-184150" algn="l" defTabSz="914400" rtl="0" eaLnBrk="1" latinLnBrk="0" hangingPunct="1">
        <a:lnSpc>
          <a:spcPct val="98000"/>
        </a:lnSpc>
        <a:spcBef>
          <a:spcPts val="0"/>
        </a:spcBef>
        <a:buFont typeface="Source Sans Pro" panose="020B0503030403020204" pitchFamily="34" charset="0"/>
        <a:buChar char="―"/>
        <a:defRPr sz="16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0" userDrawn="1">
          <p15:clr>
            <a:srgbClr val="A4A3A4"/>
          </p15:clr>
        </p15:guide>
        <p15:guide id="2" pos="7510" userDrawn="1">
          <p15:clr>
            <a:srgbClr val="A4A3A4"/>
          </p15:clr>
        </p15:guide>
        <p15:guide id="3" orient="horz" pos="3921" userDrawn="1">
          <p15:clr>
            <a:srgbClr val="A4A3A4"/>
          </p15:clr>
        </p15:guide>
        <p15:guide id="4" orient="horz" pos="546" userDrawn="1">
          <p15:clr>
            <a:srgbClr val="A4A3A4"/>
          </p15:clr>
        </p15:guide>
        <p15:guide id="6" orient="horz" pos="172" userDrawn="1">
          <p15:clr>
            <a:srgbClr val="A4A3A4"/>
          </p15:clr>
        </p15:guide>
        <p15:guide id="7" orient="horz" pos="86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unsplash.com/de/fotos/foto-von-hochhausern-in-der-stadt-bei-tag-aus-einem-niedrigen-winkel-PhYq704ffdA?utm_content=creditCopyText&amp;utm_medium=referral&amp;utm_source=unsplash" TargetMode="External"/><Relationship Id="rId2" Type="http://schemas.openxmlformats.org/officeDocument/2006/relationships/hyperlink" Target="https://unsplash.com/de/@seanpollock?utm_content=creditCopyText&amp;utm_medium=referral&amp;utm_source=unsplash" TargetMode="Externa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bf.uzh.ch/" TargetMode="External"/><Relationship Id="rId2" Type="http://schemas.openxmlformats.org/officeDocument/2006/relationships/hyperlink" Target="mailto:zacharias.sautner@df.uzh.ch" TargetMode="External"/><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apers.ssrn.com/sol3/papers.cfm?abstract_id=4711812" TargetMode="Externa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6">
            <a:extLst>
              <a:ext uri="{FF2B5EF4-FFF2-40B4-BE49-F238E27FC236}">
                <a16:creationId xmlns:a16="http://schemas.microsoft.com/office/drawing/2014/main" id="{1FE34B4C-C794-E04E-810B-CA54BA7DAC01}"/>
              </a:ext>
            </a:extLst>
          </p:cNvPr>
          <p:cNvSpPr txBox="1">
            <a:spLocks/>
          </p:cNvSpPr>
          <p:nvPr/>
        </p:nvSpPr>
        <p:spPr>
          <a:xfrm>
            <a:off x="269875" y="6237312"/>
            <a:ext cx="5826000" cy="203300"/>
          </a:xfrm>
          <a:prstGeom prst="rect">
            <a:avLst/>
          </a:prstGeom>
          <a:pattFill prst="lgCheck">
            <a:fgClr>
              <a:schemeClr val="bg1">
                <a:lumMod val="85000"/>
              </a:schemeClr>
            </a:fgClr>
            <a:bgClr>
              <a:schemeClr val="bg1"/>
            </a:bgClr>
          </a:pattFill>
        </p:spPr>
        <p:txBody>
          <a:bodyPr vert="horz" lIns="0" tIns="720000" rIns="0" bIns="0" rtlCol="0" anchor="ctr">
            <a:noAutofit/>
          </a:bodyPr>
          <a:lstStyle>
            <a:lvl1pPr marL="0" indent="0" algn="ctr" defTabSz="914400" rtl="0" eaLnBrk="1" latinLnBrk="0" hangingPunct="1">
              <a:lnSpc>
                <a:spcPct val="103000"/>
              </a:lnSpc>
              <a:spcBef>
                <a:spcPts val="0"/>
              </a:spcBef>
              <a:buFont typeface="+mj-lt"/>
              <a:buNone/>
              <a:defRPr sz="1200" kern="1200" spc="0" baseline="0">
                <a:solidFill>
                  <a:schemeClr val="tx1"/>
                </a:solidFill>
                <a:latin typeface="+mn-lt"/>
                <a:ea typeface="+mn-ea"/>
                <a:cs typeface="+mn-cs"/>
              </a:defRPr>
            </a:lvl1pPr>
            <a:lvl2pPr marL="226800" indent="-226800" algn="l" defTabSz="914400" rtl="0" eaLnBrk="1" latinLnBrk="0" hangingPunct="1">
              <a:lnSpc>
                <a:spcPct val="103000"/>
              </a:lnSpc>
              <a:spcBef>
                <a:spcPts val="1000"/>
              </a:spcBef>
              <a:buFont typeface="Source Sans Pro" panose="020B0503030403020204" pitchFamily="34" charset="0"/>
              <a:buChar char="―"/>
              <a:defRPr sz="1600" kern="1200" spc="0" baseline="0">
                <a:solidFill>
                  <a:schemeClr val="tx1"/>
                </a:solidFill>
                <a:latin typeface="+mn-lt"/>
                <a:ea typeface="+mn-ea"/>
                <a:cs typeface="+mn-cs"/>
              </a:defRPr>
            </a:lvl2pPr>
            <a:lvl3pPr marL="658800" indent="-226800" algn="l" defTabSz="914400" rtl="0" eaLnBrk="1" latinLnBrk="0" hangingPunct="1">
              <a:lnSpc>
                <a:spcPct val="103000"/>
              </a:lnSpc>
              <a:spcBef>
                <a:spcPts val="1000"/>
              </a:spcBef>
              <a:buFont typeface="Source Sans Pro" panose="020B0503030403020204" pitchFamily="34" charset="0"/>
              <a:buChar char="―"/>
              <a:defRPr sz="1600" kern="1200" spc="0" baseline="0">
                <a:solidFill>
                  <a:schemeClr val="tx1"/>
                </a:solidFill>
                <a:latin typeface="+mn-lt"/>
                <a:ea typeface="+mn-ea"/>
                <a:cs typeface="+mn-cs"/>
              </a:defRPr>
            </a:lvl3pPr>
            <a:lvl4pPr marL="1090800" indent="-226800" algn="l" defTabSz="914400" rtl="0" eaLnBrk="1" latinLnBrk="0" hangingPunct="1">
              <a:lnSpc>
                <a:spcPct val="103000"/>
              </a:lnSpc>
              <a:spcBef>
                <a:spcPts val="1000"/>
              </a:spcBef>
              <a:buFont typeface="Source Sans Pro" panose="020B0503030403020204" pitchFamily="34" charset="0"/>
              <a:buChar char="―"/>
              <a:defRPr sz="1600" kern="1200" spc="0" baseline="0">
                <a:solidFill>
                  <a:schemeClr val="tx1"/>
                </a:solidFill>
                <a:latin typeface="+mn-lt"/>
                <a:ea typeface="+mn-ea"/>
                <a:cs typeface="+mn-cs"/>
              </a:defRPr>
            </a:lvl4pPr>
            <a:lvl5pPr marL="1522800" indent="-226800" algn="l" defTabSz="914400" rtl="0" eaLnBrk="1" latinLnBrk="0" hangingPunct="1">
              <a:lnSpc>
                <a:spcPct val="103000"/>
              </a:lnSpc>
              <a:spcBef>
                <a:spcPts val="1000"/>
              </a:spcBef>
              <a:buFont typeface="Source Sans Pro" panose="020B0503030403020204" pitchFamily="34" charset="0"/>
              <a:buChar char="―"/>
              <a:defRPr sz="16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e-DE" sz="1000" dirty="0"/>
              <a:t>Image source: </a:t>
            </a:r>
            <a:r>
              <a:rPr lang="de-DE" sz="1000" dirty="0">
                <a:hlinkClick r:id="rId2"/>
              </a:rPr>
              <a:t>Sean Pollock</a:t>
            </a:r>
            <a:r>
              <a:rPr lang="de-DE" sz="1000" dirty="0"/>
              <a:t> </a:t>
            </a:r>
            <a:r>
              <a:rPr lang="de-DE" sz="1000" dirty="0" err="1"/>
              <a:t>by</a:t>
            </a:r>
            <a:r>
              <a:rPr lang="de-DE" sz="1000" dirty="0"/>
              <a:t> </a:t>
            </a:r>
            <a:r>
              <a:rPr lang="de-DE" sz="1000" dirty="0">
                <a:hlinkClick r:id="rId3"/>
              </a:rPr>
              <a:t>Unsplash</a:t>
            </a:r>
            <a:endParaRPr lang="de-CH" sz="1000" dirty="0"/>
          </a:p>
        </p:txBody>
      </p:sp>
      <p:sp>
        <p:nvSpPr>
          <p:cNvPr id="3" name="Datumsplatzhalter 2">
            <a:extLst>
              <a:ext uri="{FF2B5EF4-FFF2-40B4-BE49-F238E27FC236}">
                <a16:creationId xmlns:a16="http://schemas.microsoft.com/office/drawing/2014/main" id="{7551658F-7935-CB27-510B-547E86458716}"/>
              </a:ext>
            </a:extLst>
          </p:cNvPr>
          <p:cNvSpPr>
            <a:spLocks noGrp="1"/>
          </p:cNvSpPr>
          <p:nvPr>
            <p:ph type="dt" sz="half" idx="10"/>
          </p:nvPr>
        </p:nvSpPr>
        <p:spPr/>
        <p:txBody>
          <a:bodyPr/>
          <a:lstStyle/>
          <a:p>
            <a:fld id="{EC943386-C6E9-48D5-AF8C-026885C05B10}" type="datetime1">
              <a:rPr lang="en-GB" noProof="0" smtClean="0"/>
              <a:t>05/03/2024</a:t>
            </a:fld>
            <a:endParaRPr lang="en-GB" noProof="0" dirty="0"/>
          </a:p>
        </p:txBody>
      </p:sp>
      <p:sp>
        <p:nvSpPr>
          <p:cNvPr id="4" name="Fußzeilenplatzhalter 3">
            <a:extLst>
              <a:ext uri="{FF2B5EF4-FFF2-40B4-BE49-F238E27FC236}">
                <a16:creationId xmlns:a16="http://schemas.microsoft.com/office/drawing/2014/main" id="{E76CDAB0-B017-82C9-85CE-D15126AA8D95}"/>
              </a:ext>
            </a:extLst>
          </p:cNvPr>
          <p:cNvSpPr>
            <a:spLocks noGrp="1"/>
          </p:cNvSpPr>
          <p:nvPr>
            <p:ph type="ftr" sz="quarter" idx="11"/>
          </p:nvPr>
        </p:nvSpPr>
        <p:spPr/>
        <p:txBody>
          <a:bodyPr/>
          <a:lstStyle/>
          <a:p>
            <a:r>
              <a:rPr lang="en-US" noProof="0"/>
              <a:t>Department of Banking and Finance</a:t>
            </a:r>
            <a:endParaRPr lang="en-GB" noProof="0" dirty="0"/>
          </a:p>
        </p:txBody>
      </p:sp>
      <p:sp>
        <p:nvSpPr>
          <p:cNvPr id="5" name="Foliennummernplatzhalter 4">
            <a:extLst>
              <a:ext uri="{FF2B5EF4-FFF2-40B4-BE49-F238E27FC236}">
                <a16:creationId xmlns:a16="http://schemas.microsoft.com/office/drawing/2014/main" id="{080F68D1-FD3C-AA10-7D0B-4C02E104678C}"/>
              </a:ext>
            </a:extLst>
          </p:cNvPr>
          <p:cNvSpPr>
            <a:spLocks noGrp="1"/>
          </p:cNvSpPr>
          <p:nvPr>
            <p:ph type="sldNum" sz="quarter" idx="12"/>
          </p:nvPr>
        </p:nvSpPr>
        <p:spPr/>
        <p:txBody>
          <a:bodyPr/>
          <a:lstStyle/>
          <a:p>
            <a:r>
              <a:rPr lang="en-GB" noProof="0"/>
              <a:t> </a:t>
            </a:r>
            <a:endParaRPr lang="en-GB" noProof="0" dirty="0"/>
          </a:p>
        </p:txBody>
      </p:sp>
      <p:sp>
        <p:nvSpPr>
          <p:cNvPr id="6" name="Textplatzhalter 5">
            <a:extLst>
              <a:ext uri="{FF2B5EF4-FFF2-40B4-BE49-F238E27FC236}">
                <a16:creationId xmlns:a16="http://schemas.microsoft.com/office/drawing/2014/main" id="{04F171DD-0FEA-CA81-3E50-72625F8DFCC9}"/>
              </a:ext>
            </a:extLst>
          </p:cNvPr>
          <p:cNvSpPr>
            <a:spLocks noGrp="1"/>
          </p:cNvSpPr>
          <p:nvPr>
            <p:ph type="body" sz="quarter" idx="14"/>
          </p:nvPr>
        </p:nvSpPr>
        <p:spPr/>
        <p:txBody>
          <a:bodyPr/>
          <a:lstStyle/>
          <a:p>
            <a:r>
              <a:rPr lang="en-US" noProof="0" dirty="0"/>
              <a:t>Department of </a:t>
            </a:r>
            <a:r>
              <a:rPr lang="en-US" dirty="0"/>
              <a:t>Finance</a:t>
            </a:r>
            <a:endParaRPr lang="en-US" noProof="0" dirty="0"/>
          </a:p>
        </p:txBody>
      </p:sp>
      <p:pic>
        <p:nvPicPr>
          <p:cNvPr id="14" name="Bildplatzhalter 13">
            <a:extLst>
              <a:ext uri="{FF2B5EF4-FFF2-40B4-BE49-F238E27FC236}">
                <a16:creationId xmlns:a16="http://schemas.microsoft.com/office/drawing/2014/main" id="{920B2643-9B56-D72B-B35E-75593BA85BA4}"/>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4513" b="14513"/>
          <a:stretch>
            <a:fillRect/>
          </a:stretch>
        </p:blipFill>
        <p:spPr/>
      </p:pic>
      <p:sp>
        <p:nvSpPr>
          <p:cNvPr id="7" name="Textplatzhalter 6">
            <a:extLst>
              <a:ext uri="{FF2B5EF4-FFF2-40B4-BE49-F238E27FC236}">
                <a16:creationId xmlns:a16="http://schemas.microsoft.com/office/drawing/2014/main" id="{32325B02-8542-8B47-781F-50DB9CE96101}"/>
              </a:ext>
            </a:extLst>
          </p:cNvPr>
          <p:cNvSpPr>
            <a:spLocks noGrp="1"/>
          </p:cNvSpPr>
          <p:nvPr>
            <p:ph type="body" sz="quarter" idx="15"/>
          </p:nvPr>
        </p:nvSpPr>
        <p:spPr>
          <a:xfrm>
            <a:off x="1" y="2440388"/>
            <a:ext cx="6268625" cy="2770851"/>
          </a:xfrm>
        </p:spPr>
        <p:txBody>
          <a:bodyPr/>
          <a:lstStyle/>
          <a:p>
            <a:r>
              <a:rPr lang="en-US" sz="3600" dirty="0"/>
              <a:t>Corporate Climate Lobbying</a:t>
            </a:r>
          </a:p>
          <a:p>
            <a:pPr lvl="1"/>
            <a:r>
              <a:rPr lang="en-US" b="1" dirty="0"/>
              <a:t>Zacharias Sautner</a:t>
            </a:r>
            <a:r>
              <a:rPr lang="en-US" dirty="0"/>
              <a:t>, University of Zurich &amp; SFI</a:t>
            </a:r>
          </a:p>
          <a:p>
            <a:pPr lvl="1"/>
            <a:r>
              <a:rPr lang="en-US" dirty="0"/>
              <a:t>(with M. Leippold, T. Yu) </a:t>
            </a:r>
          </a:p>
          <a:p>
            <a:pPr lvl="1"/>
            <a:r>
              <a:rPr lang="en-US" sz="1800" dirty="0"/>
              <a:t>6 March 2024</a:t>
            </a:r>
          </a:p>
          <a:p>
            <a:pPr lvl="1"/>
            <a:r>
              <a:rPr lang="en-US" sz="1800" b="0" i="1" u="none" strike="noStrike" baseline="0" dirty="0">
                <a:latin typeface="SFSS1095"/>
              </a:rPr>
              <a:t>Webinar on Climate Policy and Finance</a:t>
            </a:r>
          </a:p>
          <a:p>
            <a:pPr lvl="1"/>
            <a:r>
              <a:rPr lang="en-US" sz="1800" b="0" i="1" u="none" strike="noStrike" baseline="0" dirty="0">
                <a:latin typeface="SFSS1095"/>
              </a:rPr>
              <a:t>CEPR RPN on European Financial Architecture</a:t>
            </a:r>
            <a:endParaRPr lang="en-US" sz="1800" i="1" dirty="0"/>
          </a:p>
        </p:txBody>
      </p:sp>
      <p:pic>
        <p:nvPicPr>
          <p:cNvPr id="8" name="Grafik 7">
            <a:extLst>
              <a:ext uri="{FF2B5EF4-FFF2-40B4-BE49-F238E27FC236}">
                <a16:creationId xmlns:a16="http://schemas.microsoft.com/office/drawing/2014/main" id="{93DA3905-C723-D43D-5032-D01E6CF2D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6520" y="86906"/>
            <a:ext cx="953481" cy="953481"/>
          </a:xfrm>
          <a:prstGeom prst="rect">
            <a:avLst/>
          </a:prstGeom>
        </p:spPr>
      </p:pic>
    </p:spTree>
    <p:extLst>
      <p:ext uri="{BB962C8B-B14F-4D97-AF65-F5344CB8AC3E}">
        <p14:creationId xmlns:p14="http://schemas.microsoft.com/office/powerpoint/2010/main" val="13627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A2DDF5B-1EE4-776A-0BC6-4AB147752A64}"/>
              </a:ext>
            </a:extLst>
          </p:cNvPr>
          <p:cNvSpPr>
            <a:spLocks noGrp="1"/>
          </p:cNvSpPr>
          <p:nvPr>
            <p:ph type="dt" sz="half" idx="14"/>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5781CC2D-121D-1127-CA92-4E1062E55CC3}"/>
              </a:ext>
            </a:extLst>
          </p:cNvPr>
          <p:cNvSpPr>
            <a:spLocks noGrp="1"/>
          </p:cNvSpPr>
          <p:nvPr>
            <p:ph type="ftr" sz="quarter" idx="15"/>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6579100A-17AB-94C1-5122-662DFC3142C2}"/>
              </a:ext>
            </a:extLst>
          </p:cNvPr>
          <p:cNvSpPr>
            <a:spLocks noGrp="1"/>
          </p:cNvSpPr>
          <p:nvPr>
            <p:ph type="sldNum" sz="quarter" idx="16"/>
          </p:nvPr>
        </p:nvSpPr>
        <p:spPr/>
        <p:txBody>
          <a:bodyPr/>
          <a:lstStyle/>
          <a:p>
            <a:fld id="{442AD375-037F-43D0-B059-5172DA06796A}" type="slidenum">
              <a:rPr lang="en-GB" noProof="0" smtClean="0"/>
              <a:pPr/>
              <a:t>10</a:t>
            </a:fld>
            <a:endParaRPr lang="en-GB" noProof="0" dirty="0"/>
          </a:p>
        </p:txBody>
      </p:sp>
      <p:sp>
        <p:nvSpPr>
          <p:cNvPr id="13" name="Inhaltsplatzhalter 12">
            <a:extLst>
              <a:ext uri="{FF2B5EF4-FFF2-40B4-BE49-F238E27FC236}">
                <a16:creationId xmlns:a16="http://schemas.microsoft.com/office/drawing/2014/main" id="{ABD1F0DF-5C61-D355-E5B0-9CD8550ADDC5}"/>
              </a:ext>
            </a:extLst>
          </p:cNvPr>
          <p:cNvSpPr>
            <a:spLocks noGrp="1"/>
          </p:cNvSpPr>
          <p:nvPr>
            <p:ph idx="1"/>
          </p:nvPr>
        </p:nvSpPr>
        <p:spPr>
          <a:xfrm>
            <a:off x="271462" y="1371600"/>
            <a:ext cx="5392490" cy="4628621"/>
          </a:xfrm>
        </p:spPr>
        <p:txBody>
          <a:bodyPr/>
          <a:lstStyle/>
          <a:p>
            <a:pPr marL="360363" lvl="1" indent="-360363">
              <a:spcBef>
                <a:spcPts val="600"/>
              </a:spcBef>
            </a:pPr>
            <a:r>
              <a:rPr lang="en-US" sz="2000" b="0" i="0" u="none" strike="noStrike" baseline="0" dirty="0">
                <a:solidFill>
                  <a:srgbClr val="000000"/>
                </a:solidFill>
                <a:latin typeface="CMR12"/>
              </a:rPr>
              <a:t>Trend to </a:t>
            </a:r>
            <a:r>
              <a:rPr lang="en-US" sz="2000" b="1" i="0" u="none" strike="noStrike" baseline="0" dirty="0">
                <a:solidFill>
                  <a:schemeClr val="accent5"/>
                </a:solidFill>
                <a:latin typeface="CMR12"/>
              </a:rPr>
              <a:t>camouflage</a:t>
            </a:r>
            <a:r>
              <a:rPr lang="en-US" sz="2000" b="0" i="0" u="none" strike="noStrike" baseline="0" dirty="0">
                <a:solidFill>
                  <a:srgbClr val="000000"/>
                </a:solidFill>
                <a:latin typeface="CMR12"/>
              </a:rPr>
              <a:t> climate lobbying, particularly among firms engaging heavily in climate lobbying</a:t>
            </a:r>
          </a:p>
          <a:p>
            <a:pPr marL="360363" lvl="1" indent="-360363">
              <a:spcBef>
                <a:spcPts val="600"/>
              </a:spcBef>
            </a:pPr>
            <a:r>
              <a:rPr lang="en-US" sz="2000" b="0" i="0" u="none" strike="noStrike" baseline="0" dirty="0">
                <a:solidFill>
                  <a:srgbClr val="000000"/>
                </a:solidFill>
                <a:latin typeface="CMR12"/>
              </a:rPr>
              <a:t>Instead of explicitly mentioning the climate issues of concern</a:t>
            </a:r>
          </a:p>
          <a:p>
            <a:pPr marL="719138" lvl="3" indent="-266700">
              <a:spcBef>
                <a:spcPts val="600"/>
              </a:spcBef>
              <a:buNone/>
            </a:pPr>
            <a:r>
              <a:rPr lang="en-US" sz="2000" dirty="0">
                <a:solidFill>
                  <a:srgbClr val="000000"/>
                </a:solidFill>
                <a:latin typeface="CMR12"/>
              </a:rPr>
              <a:t>-&gt; </a:t>
            </a:r>
            <a:r>
              <a:rPr lang="en-US" sz="2000" b="0" i="0" u="none" strike="noStrike" baseline="0" dirty="0">
                <a:solidFill>
                  <a:srgbClr val="000000"/>
                </a:solidFill>
                <a:latin typeface="CMR12"/>
              </a:rPr>
              <a:t>refer in the description of their lobby activities to </a:t>
            </a:r>
            <a:r>
              <a:rPr lang="en-US" sz="2000" b="1" i="0" u="none" strike="noStrike" baseline="0" dirty="0">
                <a:solidFill>
                  <a:schemeClr val="accent5"/>
                </a:solidFill>
                <a:latin typeface="CMR12"/>
              </a:rPr>
              <a:t>abstract</a:t>
            </a:r>
            <a:r>
              <a:rPr lang="en-US" sz="2000" b="0" i="0" u="none" strike="noStrike" baseline="0" dirty="0">
                <a:solidFill>
                  <a:srgbClr val="000000"/>
                </a:solidFill>
                <a:latin typeface="CMR12"/>
              </a:rPr>
              <a:t> bill codes</a:t>
            </a:r>
          </a:p>
          <a:p>
            <a:pPr marL="360363" lvl="1" indent="-360363">
              <a:spcBef>
                <a:spcPts val="600"/>
              </a:spcBef>
            </a:pPr>
            <a:r>
              <a:rPr lang="en-US" sz="2000" b="0" i="0" u="none" strike="noStrike" baseline="0" dirty="0">
                <a:solidFill>
                  <a:srgbClr val="000000"/>
                </a:solidFill>
                <a:latin typeface="CMR12"/>
              </a:rPr>
              <a:t>These codes are not immediately identifiable as climate-related </a:t>
            </a:r>
            <a:r>
              <a:rPr lang="en-US" sz="1400" b="0" i="0" u="none" strike="noStrike" baseline="0" dirty="0">
                <a:solidFill>
                  <a:srgbClr val="000000"/>
                </a:solidFill>
                <a:latin typeface="CMR12"/>
              </a:rPr>
              <a:t>(highlights the importance of identifying lobbying not solely based on text descriptions, as we do)</a:t>
            </a:r>
          </a:p>
          <a:p>
            <a:pPr marL="719138" lvl="2" indent="-287338">
              <a:spcBef>
                <a:spcPts val="600"/>
              </a:spcBef>
            </a:pPr>
            <a:r>
              <a:rPr lang="en-US" sz="2000" b="0" i="0" u="none" strike="noStrike" baseline="0" dirty="0">
                <a:solidFill>
                  <a:srgbClr val="000000"/>
                </a:solidFill>
                <a:latin typeface="CMR12"/>
              </a:rPr>
              <a:t>For example, bill code “</a:t>
            </a:r>
            <a:r>
              <a:rPr lang="en-US" sz="2000" b="1" i="0" u="none" strike="noStrike" baseline="0" dirty="0">
                <a:solidFill>
                  <a:schemeClr val="accent5"/>
                </a:solidFill>
                <a:latin typeface="CMR12"/>
              </a:rPr>
              <a:t>H.R.5376</a:t>
            </a:r>
            <a:r>
              <a:rPr lang="en-US" sz="2000" b="0" i="0" u="none" strike="noStrike" baseline="0" dirty="0">
                <a:solidFill>
                  <a:srgbClr val="000000"/>
                </a:solidFill>
                <a:latin typeface="CMR12"/>
              </a:rPr>
              <a:t>” refers to the Inflation Reduction Act of 2022</a:t>
            </a:r>
          </a:p>
          <a:p>
            <a:endParaRPr lang="de-CH" dirty="0"/>
          </a:p>
        </p:txBody>
      </p:sp>
      <p:sp>
        <p:nvSpPr>
          <p:cNvPr id="2" name="Titel 1">
            <a:extLst>
              <a:ext uri="{FF2B5EF4-FFF2-40B4-BE49-F238E27FC236}">
                <a16:creationId xmlns:a16="http://schemas.microsoft.com/office/drawing/2014/main" id="{DD9324E6-5DC7-FA0D-7E7C-C46A3290A75B}"/>
              </a:ext>
            </a:extLst>
          </p:cNvPr>
          <p:cNvSpPr>
            <a:spLocks noGrp="1"/>
          </p:cNvSpPr>
          <p:nvPr>
            <p:ph type="title"/>
          </p:nvPr>
        </p:nvSpPr>
        <p:spPr/>
        <p:txBody>
          <a:bodyPr/>
          <a:lstStyle/>
          <a:p>
            <a:r>
              <a:rPr lang="en-US"/>
              <a:t>Some firms try to camouflage climate lobbying</a:t>
            </a:r>
          </a:p>
        </p:txBody>
      </p:sp>
      <p:sp>
        <p:nvSpPr>
          <p:cNvPr id="14" name="Textplatzhalter 13">
            <a:extLst>
              <a:ext uri="{FF2B5EF4-FFF2-40B4-BE49-F238E27FC236}">
                <a16:creationId xmlns:a16="http://schemas.microsoft.com/office/drawing/2014/main" id="{7D47845D-058D-6989-0B54-0D9D3C8F8095}"/>
              </a:ext>
            </a:extLst>
          </p:cNvPr>
          <p:cNvSpPr>
            <a:spLocks noGrp="1"/>
          </p:cNvSpPr>
          <p:nvPr>
            <p:ph type="body" sz="quarter" idx="13"/>
          </p:nvPr>
        </p:nvSpPr>
        <p:spPr/>
        <p:txBody>
          <a:bodyPr/>
          <a:lstStyle/>
          <a:p>
            <a:r>
              <a:rPr lang="de-DE" sz="1000" dirty="0"/>
              <a:t>Image source: Rick Rothenberg </a:t>
            </a:r>
            <a:r>
              <a:rPr lang="de-DE" sz="1000" dirty="0" err="1"/>
              <a:t>by</a:t>
            </a:r>
            <a:r>
              <a:rPr lang="de-DE" sz="1000" dirty="0"/>
              <a:t> Unsplash</a:t>
            </a:r>
            <a:endParaRPr lang="de-CH" sz="1000" dirty="0"/>
          </a:p>
        </p:txBody>
      </p:sp>
      <p:pic>
        <p:nvPicPr>
          <p:cNvPr id="9" name="Bildplatzhalter 8">
            <a:extLst>
              <a:ext uri="{FF2B5EF4-FFF2-40B4-BE49-F238E27FC236}">
                <a16:creationId xmlns:a16="http://schemas.microsoft.com/office/drawing/2014/main" id="{4A699B41-2539-1FEC-A941-31E0E0B13471}"/>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t="15335" b="15335"/>
          <a:stretch>
            <a:fillRect/>
          </a:stretch>
        </p:blipFill>
        <p:spPr/>
      </p:pic>
    </p:spTree>
    <p:extLst>
      <p:ext uri="{BB962C8B-B14F-4D97-AF65-F5344CB8AC3E}">
        <p14:creationId xmlns:p14="http://schemas.microsoft.com/office/powerpoint/2010/main" val="258999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A2DDF5B-1EE4-776A-0BC6-4AB147752A64}"/>
              </a:ext>
            </a:extLst>
          </p:cNvPr>
          <p:cNvSpPr>
            <a:spLocks noGrp="1"/>
          </p:cNvSpPr>
          <p:nvPr>
            <p:ph type="dt" sz="half" idx="14"/>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5781CC2D-121D-1127-CA92-4E1062E55CC3}"/>
              </a:ext>
            </a:extLst>
          </p:cNvPr>
          <p:cNvSpPr>
            <a:spLocks noGrp="1"/>
          </p:cNvSpPr>
          <p:nvPr>
            <p:ph type="ftr" sz="quarter" idx="15"/>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6579100A-17AB-94C1-5122-662DFC3142C2}"/>
              </a:ext>
            </a:extLst>
          </p:cNvPr>
          <p:cNvSpPr>
            <a:spLocks noGrp="1"/>
          </p:cNvSpPr>
          <p:nvPr>
            <p:ph type="sldNum" sz="quarter" idx="16"/>
          </p:nvPr>
        </p:nvSpPr>
        <p:spPr/>
        <p:txBody>
          <a:bodyPr/>
          <a:lstStyle/>
          <a:p>
            <a:fld id="{442AD375-037F-43D0-B059-5172DA06796A}" type="slidenum">
              <a:rPr lang="en-GB" noProof="0" smtClean="0"/>
              <a:pPr/>
              <a:t>11</a:t>
            </a:fld>
            <a:endParaRPr lang="en-GB" noProof="0" dirty="0"/>
          </a:p>
        </p:txBody>
      </p:sp>
      <p:pic>
        <p:nvPicPr>
          <p:cNvPr id="15" name="Bildplatzhalter 14">
            <a:extLst>
              <a:ext uri="{FF2B5EF4-FFF2-40B4-BE49-F238E27FC236}">
                <a16:creationId xmlns:a16="http://schemas.microsoft.com/office/drawing/2014/main" id="{98706037-B6C0-D07B-22D0-882B01D6D803}"/>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24827" r="24827"/>
          <a:stretch>
            <a:fillRect/>
          </a:stretch>
        </p:blipFill>
        <p:spPr/>
      </p:pic>
      <p:sp>
        <p:nvSpPr>
          <p:cNvPr id="3" name="Inhaltsplatzhalter 2">
            <a:extLst>
              <a:ext uri="{FF2B5EF4-FFF2-40B4-BE49-F238E27FC236}">
                <a16:creationId xmlns:a16="http://schemas.microsoft.com/office/drawing/2014/main" id="{D26B4A7A-40F9-B9B2-1AAF-48164640944E}"/>
              </a:ext>
            </a:extLst>
          </p:cNvPr>
          <p:cNvSpPr>
            <a:spLocks noGrp="1"/>
          </p:cNvSpPr>
          <p:nvPr>
            <p:ph idx="1"/>
          </p:nvPr>
        </p:nvSpPr>
        <p:spPr>
          <a:xfrm>
            <a:off x="271462" y="1371600"/>
            <a:ext cx="5464498" cy="4628621"/>
          </a:xfrm>
        </p:spPr>
        <p:txBody>
          <a:bodyPr/>
          <a:lstStyle/>
          <a:p>
            <a:pPr algn="l">
              <a:lnSpc>
                <a:spcPct val="100000"/>
              </a:lnSpc>
            </a:pPr>
            <a:r>
              <a:rPr lang="en-US" sz="2000" b="0" i="0" u="none" strike="noStrike" baseline="0" dirty="0">
                <a:solidFill>
                  <a:srgbClr val="000000"/>
                </a:solidFill>
              </a:rPr>
              <a:t>In 2009, ExxonMobil allocated $13m to anti-climate lobbying</a:t>
            </a:r>
          </a:p>
          <a:p>
            <a:pPr algn="l">
              <a:lnSpc>
                <a:spcPct val="100000"/>
              </a:lnSpc>
            </a:pPr>
            <a:endParaRPr lang="en-US" sz="2000" b="0" i="0" u="none" strike="noStrike" baseline="0" dirty="0">
              <a:solidFill>
                <a:srgbClr val="000000"/>
              </a:solidFill>
            </a:endParaRPr>
          </a:p>
          <a:p>
            <a:pPr algn="l">
              <a:lnSpc>
                <a:spcPct val="100000"/>
              </a:lnSpc>
            </a:pPr>
            <a:r>
              <a:rPr lang="en-US" sz="2000" b="0" i="0" u="none" strike="noStrike" baseline="0" dirty="0">
                <a:solidFill>
                  <a:srgbClr val="000000"/>
                </a:solidFill>
              </a:rPr>
              <a:t>-&gt; </a:t>
            </a:r>
            <a:r>
              <a:rPr lang="en-US" sz="2000" b="1" i="0" u="none" strike="noStrike" baseline="0" dirty="0">
                <a:solidFill>
                  <a:schemeClr val="accent5"/>
                </a:solidFill>
              </a:rPr>
              <a:t>63%</a:t>
            </a:r>
            <a:r>
              <a:rPr lang="en-US" sz="2000" b="0" i="0" u="none" strike="noStrike" baseline="0" dirty="0">
                <a:solidFill>
                  <a:schemeClr val="accent5"/>
                </a:solidFill>
              </a:rPr>
              <a:t> </a:t>
            </a:r>
            <a:r>
              <a:rPr lang="en-US" sz="2000" b="0" i="0" u="none" strike="noStrike" baseline="0" dirty="0">
                <a:solidFill>
                  <a:srgbClr val="000000"/>
                </a:solidFill>
              </a:rPr>
              <a:t>can be detected explicitly in lobbying reports using keywords</a:t>
            </a:r>
          </a:p>
          <a:p>
            <a:pPr algn="l">
              <a:lnSpc>
                <a:spcPct val="100000"/>
              </a:lnSpc>
            </a:pPr>
            <a:endParaRPr lang="en-US" sz="2000" b="0" i="0" u="none" strike="noStrike" baseline="0" dirty="0">
              <a:solidFill>
                <a:srgbClr val="000000"/>
              </a:solidFill>
            </a:endParaRPr>
          </a:p>
          <a:p>
            <a:pPr marL="357188" lvl="1" indent="-357188">
              <a:lnSpc>
                <a:spcPct val="100000"/>
              </a:lnSpc>
            </a:pPr>
            <a:r>
              <a:rPr lang="en-US" sz="2000" b="0" i="0" u="none" strike="noStrike" baseline="0" dirty="0">
                <a:solidFill>
                  <a:srgbClr val="000000"/>
                </a:solidFill>
              </a:rPr>
              <a:t>By 2022, this percentage dropped to just </a:t>
            </a:r>
            <a:r>
              <a:rPr lang="en-US" sz="2000" b="1" i="0" u="none" strike="noStrike" baseline="0" dirty="0">
                <a:solidFill>
                  <a:schemeClr val="accent5"/>
                </a:solidFill>
              </a:rPr>
              <a:t>18%</a:t>
            </a:r>
            <a:r>
              <a:rPr lang="en-US" sz="2000" b="0" i="0" u="none" strike="noStrike" baseline="0" dirty="0">
                <a:solidFill>
                  <a:srgbClr val="000000"/>
                </a:solidFill>
              </a:rPr>
              <a:t>; all remaining anti-climate lobbying expenses can only be detected using bill codes </a:t>
            </a:r>
            <a:r>
              <a:rPr lang="en-US" sz="2000" b="0" i="0" u="none" strike="noStrike" baseline="0" dirty="0"/>
              <a:t>(anti-climate spending fell to $3m)</a:t>
            </a:r>
            <a:r>
              <a:rPr lang="en-US" sz="2000" b="0" i="0" u="none" strike="noStrike" baseline="0" dirty="0">
                <a:solidFill>
                  <a:srgbClr val="000000"/>
                </a:solidFill>
              </a:rPr>
              <a:t> </a:t>
            </a:r>
            <a:endParaRPr lang="en-US" sz="2000" dirty="0">
              <a:solidFill>
                <a:srgbClr val="000000"/>
              </a:solidFill>
            </a:endParaRPr>
          </a:p>
          <a:p>
            <a:pPr marL="357188" lvl="1" indent="-357188">
              <a:lnSpc>
                <a:spcPct val="100000"/>
              </a:lnSpc>
            </a:pPr>
            <a:r>
              <a:rPr lang="en-US" sz="2000" b="0" i="0" u="none" strike="noStrike" baseline="0" dirty="0">
                <a:solidFill>
                  <a:srgbClr val="000000"/>
                </a:solidFill>
              </a:rPr>
              <a:t>Perhaps in response to this trend, investors increasingly worry about a lack of transparency in corporate climate lobbying</a:t>
            </a:r>
            <a:endParaRPr lang="de-CH" sz="2000" dirty="0"/>
          </a:p>
          <a:p>
            <a:endParaRPr lang="de-CH" sz="2800" dirty="0"/>
          </a:p>
        </p:txBody>
      </p:sp>
      <p:sp>
        <p:nvSpPr>
          <p:cNvPr id="2" name="Titel 1">
            <a:extLst>
              <a:ext uri="{FF2B5EF4-FFF2-40B4-BE49-F238E27FC236}">
                <a16:creationId xmlns:a16="http://schemas.microsoft.com/office/drawing/2014/main" id="{DD9324E6-5DC7-FA0D-7E7C-C46A3290A75B}"/>
              </a:ext>
            </a:extLst>
          </p:cNvPr>
          <p:cNvSpPr>
            <a:spLocks noGrp="1"/>
          </p:cNvSpPr>
          <p:nvPr>
            <p:ph type="title"/>
          </p:nvPr>
        </p:nvSpPr>
        <p:spPr/>
        <p:txBody>
          <a:bodyPr/>
          <a:lstStyle/>
          <a:p>
            <a:r>
              <a:rPr lang="en-US" dirty="0"/>
              <a:t>Some firms try to camouflage climate lobbying</a:t>
            </a:r>
          </a:p>
        </p:txBody>
      </p:sp>
    </p:spTree>
    <p:extLst>
      <p:ext uri="{BB962C8B-B14F-4D97-AF65-F5344CB8AC3E}">
        <p14:creationId xmlns:p14="http://schemas.microsoft.com/office/powerpoint/2010/main" val="53954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C07CF5-D36F-4738-BFC4-158733FA5136}"/>
              </a:ext>
            </a:extLst>
          </p:cNvPr>
          <p:cNvSpPr>
            <a:spLocks noGrp="1"/>
          </p:cNvSpPr>
          <p:nvPr>
            <p:ph type="title"/>
          </p:nvPr>
        </p:nvSpPr>
        <p:spPr/>
        <p:txBody>
          <a:bodyPr/>
          <a:lstStyle/>
          <a:p>
            <a:r>
              <a:rPr lang="en-US" dirty="0"/>
              <a:t>Carbon emissions and green innovation explain climate lobbying</a:t>
            </a:r>
          </a:p>
        </p:txBody>
      </p:sp>
      <p:sp>
        <p:nvSpPr>
          <p:cNvPr id="4" name="Datumsplatzhalter 3">
            <a:extLst>
              <a:ext uri="{FF2B5EF4-FFF2-40B4-BE49-F238E27FC236}">
                <a16:creationId xmlns:a16="http://schemas.microsoft.com/office/drawing/2014/main" id="{ABD53A0E-F5AE-55CE-B5D6-1C1BEF0400CB}"/>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3985500-0A5C-8E18-3EB2-3FD9CB8A42E3}"/>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6FBC7040-0ACB-6EF9-17C3-091AB58446C6}"/>
              </a:ext>
            </a:extLst>
          </p:cNvPr>
          <p:cNvSpPr>
            <a:spLocks noGrp="1"/>
          </p:cNvSpPr>
          <p:nvPr>
            <p:ph type="sldNum" sz="quarter" idx="12"/>
          </p:nvPr>
        </p:nvSpPr>
        <p:spPr/>
        <p:txBody>
          <a:bodyPr/>
          <a:lstStyle/>
          <a:p>
            <a:fld id="{442AD375-037F-43D0-B059-5172DA06796A}" type="slidenum">
              <a:rPr lang="en-GB" noProof="0" smtClean="0"/>
              <a:pPr/>
              <a:t>12</a:t>
            </a:fld>
            <a:endParaRPr lang="en-GB" noProof="0" dirty="0"/>
          </a:p>
        </p:txBody>
      </p:sp>
      <p:grpSp>
        <p:nvGrpSpPr>
          <p:cNvPr id="3" name="Gruppieren 2">
            <a:extLst>
              <a:ext uri="{FF2B5EF4-FFF2-40B4-BE49-F238E27FC236}">
                <a16:creationId xmlns:a16="http://schemas.microsoft.com/office/drawing/2014/main" id="{3580A80C-EF73-CB5D-B9B8-37B47A9A161A}"/>
              </a:ext>
            </a:extLst>
          </p:cNvPr>
          <p:cNvGrpSpPr/>
          <p:nvPr/>
        </p:nvGrpSpPr>
        <p:grpSpPr>
          <a:xfrm>
            <a:off x="1862788" y="870744"/>
            <a:ext cx="8466424" cy="5396612"/>
            <a:chOff x="1522276" y="747711"/>
            <a:chExt cx="8466424" cy="5396612"/>
          </a:xfrm>
        </p:grpSpPr>
        <p:pic>
          <p:nvPicPr>
            <p:cNvPr id="15" name="Grafik 14">
              <a:extLst>
                <a:ext uri="{FF2B5EF4-FFF2-40B4-BE49-F238E27FC236}">
                  <a16:creationId xmlns:a16="http://schemas.microsoft.com/office/drawing/2014/main" id="{A2913718-2CEF-9C25-D82B-64F079313E04}"/>
                </a:ext>
              </a:extLst>
            </p:cNvPr>
            <p:cNvPicPr>
              <a:picLocks noChangeAspect="1"/>
            </p:cNvPicPr>
            <p:nvPr/>
          </p:nvPicPr>
          <p:blipFill>
            <a:blip r:embed="rId2"/>
            <a:stretch>
              <a:fillRect/>
            </a:stretch>
          </p:blipFill>
          <p:spPr>
            <a:xfrm>
              <a:off x="1522276" y="747711"/>
              <a:ext cx="8466424" cy="5396612"/>
            </a:xfrm>
            <a:prstGeom prst="rect">
              <a:avLst/>
            </a:prstGeom>
          </p:spPr>
        </p:pic>
        <p:sp>
          <p:nvSpPr>
            <p:cNvPr id="16" name="Rechteck 15">
              <a:extLst>
                <a:ext uri="{FF2B5EF4-FFF2-40B4-BE49-F238E27FC236}">
                  <a16:creationId xmlns:a16="http://schemas.microsoft.com/office/drawing/2014/main" id="{D68F10C1-E012-A6C0-04B2-5A8F74ECF680}"/>
                </a:ext>
              </a:extLst>
            </p:cNvPr>
            <p:cNvSpPr/>
            <p:nvPr/>
          </p:nvSpPr>
          <p:spPr>
            <a:xfrm>
              <a:off x="3575720" y="1124744"/>
              <a:ext cx="2016224" cy="1368152"/>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a:extLst>
                <a:ext uri="{FF2B5EF4-FFF2-40B4-BE49-F238E27FC236}">
                  <a16:creationId xmlns:a16="http://schemas.microsoft.com/office/drawing/2014/main" id="{E3AF74CC-E65C-DF58-4A90-57632D34FD66}"/>
                </a:ext>
              </a:extLst>
            </p:cNvPr>
            <p:cNvSpPr/>
            <p:nvPr/>
          </p:nvSpPr>
          <p:spPr>
            <a:xfrm>
              <a:off x="5591944" y="3721178"/>
              <a:ext cx="2016224" cy="1368152"/>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648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3E4BF-19CD-D4CD-6F2E-ED68F12BABAC}"/>
              </a:ext>
            </a:extLst>
          </p:cNvPr>
          <p:cNvSpPr>
            <a:spLocks noGrp="1"/>
          </p:cNvSpPr>
          <p:nvPr>
            <p:ph type="title"/>
          </p:nvPr>
        </p:nvSpPr>
        <p:spPr/>
        <p:txBody>
          <a:bodyPr/>
          <a:lstStyle/>
          <a:p>
            <a:r>
              <a:rPr lang="en-US" dirty="0"/>
              <a:t>Investors demand a risk premium for anti-climate lobbying, since 2010 </a:t>
            </a:r>
          </a:p>
        </p:txBody>
      </p:sp>
      <p:sp>
        <p:nvSpPr>
          <p:cNvPr id="4" name="Datumsplatzhalter 3">
            <a:extLst>
              <a:ext uri="{FF2B5EF4-FFF2-40B4-BE49-F238E27FC236}">
                <a16:creationId xmlns:a16="http://schemas.microsoft.com/office/drawing/2014/main" id="{056C28AD-08B9-BD62-8EF6-F947ADBE0F8F}"/>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3652F9C5-D0BC-C011-3097-914134ED72F2}"/>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620DBFB5-73F9-3716-ACBB-EA08677B9AD3}"/>
              </a:ext>
            </a:extLst>
          </p:cNvPr>
          <p:cNvSpPr>
            <a:spLocks noGrp="1"/>
          </p:cNvSpPr>
          <p:nvPr>
            <p:ph type="sldNum" sz="quarter" idx="12"/>
          </p:nvPr>
        </p:nvSpPr>
        <p:spPr/>
        <p:txBody>
          <a:bodyPr/>
          <a:lstStyle/>
          <a:p>
            <a:fld id="{442AD375-037F-43D0-B059-5172DA06796A}" type="slidenum">
              <a:rPr lang="en-GB" noProof="0" smtClean="0"/>
              <a:pPr/>
              <a:t>13</a:t>
            </a:fld>
            <a:endParaRPr lang="en-GB" noProof="0" dirty="0"/>
          </a:p>
        </p:txBody>
      </p:sp>
      <p:grpSp>
        <p:nvGrpSpPr>
          <p:cNvPr id="3" name="Gruppieren 2">
            <a:extLst>
              <a:ext uri="{FF2B5EF4-FFF2-40B4-BE49-F238E27FC236}">
                <a16:creationId xmlns:a16="http://schemas.microsoft.com/office/drawing/2014/main" id="{BDD98EA5-21A0-CF52-3F06-9561AA3ABF3A}"/>
              </a:ext>
            </a:extLst>
          </p:cNvPr>
          <p:cNvGrpSpPr/>
          <p:nvPr/>
        </p:nvGrpSpPr>
        <p:grpSpPr>
          <a:xfrm>
            <a:off x="273600" y="975323"/>
            <a:ext cx="6840760" cy="5045966"/>
            <a:chOff x="767408" y="852190"/>
            <a:chExt cx="6840760" cy="5045966"/>
          </a:xfrm>
        </p:grpSpPr>
        <p:pic>
          <p:nvPicPr>
            <p:cNvPr id="11" name="Grafik 10">
              <a:extLst>
                <a:ext uri="{FF2B5EF4-FFF2-40B4-BE49-F238E27FC236}">
                  <a16:creationId xmlns:a16="http://schemas.microsoft.com/office/drawing/2014/main" id="{AA6D27C9-4A4B-FC66-632B-633C2B8F57F8}"/>
                </a:ext>
              </a:extLst>
            </p:cNvPr>
            <p:cNvPicPr>
              <a:picLocks noChangeAspect="1"/>
            </p:cNvPicPr>
            <p:nvPr/>
          </p:nvPicPr>
          <p:blipFill>
            <a:blip r:embed="rId2"/>
            <a:stretch>
              <a:fillRect/>
            </a:stretch>
          </p:blipFill>
          <p:spPr>
            <a:xfrm>
              <a:off x="767408" y="852190"/>
              <a:ext cx="6840760" cy="5045966"/>
            </a:xfrm>
            <a:prstGeom prst="rect">
              <a:avLst/>
            </a:prstGeom>
          </p:spPr>
        </p:pic>
        <p:sp>
          <p:nvSpPr>
            <p:cNvPr id="12" name="Rechteck 11">
              <a:extLst>
                <a:ext uri="{FF2B5EF4-FFF2-40B4-BE49-F238E27FC236}">
                  <a16:creationId xmlns:a16="http://schemas.microsoft.com/office/drawing/2014/main" id="{206130F2-3A73-8379-7405-B8FFD48EB328}"/>
                </a:ext>
              </a:extLst>
            </p:cNvPr>
            <p:cNvSpPr/>
            <p:nvPr/>
          </p:nvSpPr>
          <p:spPr>
            <a:xfrm>
              <a:off x="911424" y="1609750"/>
              <a:ext cx="6480720" cy="955154"/>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Inhaltsplatzhalter 2">
            <a:extLst>
              <a:ext uri="{FF2B5EF4-FFF2-40B4-BE49-F238E27FC236}">
                <a16:creationId xmlns:a16="http://schemas.microsoft.com/office/drawing/2014/main" id="{79E3EB45-5E88-8397-9C27-0751C3B69C6A}"/>
              </a:ext>
            </a:extLst>
          </p:cNvPr>
          <p:cNvSpPr txBox="1">
            <a:spLocks/>
          </p:cNvSpPr>
          <p:nvPr/>
        </p:nvSpPr>
        <p:spPr>
          <a:xfrm>
            <a:off x="7666032" y="975323"/>
            <a:ext cx="4252368" cy="5045966"/>
          </a:xfrm>
          <a:prstGeom prst="rect">
            <a:avLst/>
          </a:prstGeom>
        </p:spPr>
        <p:txBody>
          <a:bodyPr vert="horz" lIns="0" tIns="0" rIns="0" bIns="0" rtlCol="0">
            <a:noAutofit/>
          </a:bodyPr>
          <a:lstStyle>
            <a:lvl1pPr marL="0" indent="0" algn="l" defTabSz="914400" rtl="0" eaLnBrk="1" latinLnBrk="0" hangingPunct="1">
              <a:lnSpc>
                <a:spcPct val="103000"/>
              </a:lnSpc>
              <a:spcBef>
                <a:spcPts val="0"/>
              </a:spcBef>
              <a:buFont typeface="+mj-lt"/>
              <a:buNone/>
              <a:defRPr sz="1600" kern="1200" spc="0" baseline="0">
                <a:solidFill>
                  <a:schemeClr val="tx1"/>
                </a:solidFill>
                <a:latin typeface="+mn-lt"/>
                <a:ea typeface="+mn-ea"/>
                <a:cs typeface="+mn-cs"/>
              </a:defRPr>
            </a:lvl1pPr>
            <a:lvl2pPr marL="226800" indent="-226800" algn="l" defTabSz="914400" rtl="0" eaLnBrk="1" latinLnBrk="0" hangingPunct="1">
              <a:lnSpc>
                <a:spcPct val="103000"/>
              </a:lnSpc>
              <a:spcBef>
                <a:spcPts val="1000"/>
              </a:spcBef>
              <a:spcAft>
                <a:spcPts val="0"/>
              </a:spcAft>
              <a:buFont typeface="Source Sans Pro" panose="020B0503030403020204" pitchFamily="34" charset="0"/>
              <a:buChar char="―"/>
              <a:defRPr sz="1600" kern="1200" spc="0" baseline="0">
                <a:solidFill>
                  <a:schemeClr val="tx1"/>
                </a:solidFill>
                <a:latin typeface="+mn-lt"/>
                <a:ea typeface="+mn-ea"/>
                <a:cs typeface="+mn-cs"/>
              </a:defRPr>
            </a:lvl2pPr>
            <a:lvl3pPr marL="655200" indent="-226800" algn="l" defTabSz="914400" rtl="0" eaLnBrk="1" latinLnBrk="0" hangingPunct="1">
              <a:lnSpc>
                <a:spcPct val="103000"/>
              </a:lnSpc>
              <a:spcBef>
                <a:spcPts val="1000"/>
              </a:spcBef>
              <a:spcAft>
                <a:spcPts val="0"/>
              </a:spcAft>
              <a:buFont typeface="Source Sans Pro" panose="020B0503030403020204" pitchFamily="34" charset="0"/>
              <a:buChar char="―"/>
              <a:defRPr sz="1600" kern="1200" spc="0" baseline="0">
                <a:solidFill>
                  <a:schemeClr val="tx1"/>
                </a:solidFill>
                <a:latin typeface="+mn-lt"/>
                <a:ea typeface="+mn-ea"/>
                <a:cs typeface="+mn-cs"/>
              </a:defRPr>
            </a:lvl3pPr>
            <a:lvl4pPr marL="1090800" indent="-226800" algn="l" defTabSz="914400" rtl="0" eaLnBrk="1" latinLnBrk="0" hangingPunct="1">
              <a:lnSpc>
                <a:spcPct val="103000"/>
              </a:lnSpc>
              <a:spcBef>
                <a:spcPts val="1000"/>
              </a:spcBef>
              <a:spcAft>
                <a:spcPts val="0"/>
              </a:spcAft>
              <a:buFont typeface="Source Sans Pro" panose="020B0503030403020204" pitchFamily="34" charset="0"/>
              <a:buChar char="―"/>
              <a:defRPr sz="1600" kern="1200" spc="0" baseline="0">
                <a:solidFill>
                  <a:schemeClr val="tx1"/>
                </a:solidFill>
                <a:latin typeface="+mn-lt"/>
                <a:ea typeface="+mn-ea"/>
                <a:cs typeface="+mn-cs"/>
              </a:defRPr>
            </a:lvl4pPr>
            <a:lvl5pPr marL="1522800" indent="-226800" algn="l" defTabSz="914400" rtl="0" eaLnBrk="1" latinLnBrk="0" hangingPunct="1">
              <a:lnSpc>
                <a:spcPct val="103000"/>
              </a:lnSpc>
              <a:spcBef>
                <a:spcPts val="1000"/>
              </a:spcBef>
              <a:spcAft>
                <a:spcPts val="0"/>
              </a:spcAft>
              <a:buFont typeface="Source Sans Pro" panose="020B0503030403020204" pitchFamily="34" charset="0"/>
              <a:buChar char="―"/>
              <a:defRPr sz="16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spcBef>
                <a:spcPts val="800"/>
              </a:spcBef>
              <a:buNone/>
            </a:pPr>
            <a:r>
              <a:rPr lang="en-US" sz="2000" dirty="0">
                <a:latin typeface="+mj-lt"/>
              </a:rPr>
              <a:t>Regressions follow Bolton and Kacperczyk (2021, 2023)</a:t>
            </a:r>
          </a:p>
          <a:p>
            <a:pPr lvl="1" indent="0">
              <a:spcBef>
                <a:spcPts val="800"/>
              </a:spcBef>
              <a:buNone/>
            </a:pPr>
            <a:r>
              <a:rPr lang="en-US" sz="2000" dirty="0">
                <a:latin typeface="+mj-lt"/>
              </a:rPr>
              <a:t>1 STD increase in  </a:t>
            </a:r>
            <a:r>
              <a:rPr lang="en-US" sz="2000" i="1" dirty="0" err="1">
                <a:latin typeface="+mj-lt"/>
              </a:rPr>
              <a:t>ClimateLobbyIntensity</a:t>
            </a:r>
            <a:r>
              <a:rPr lang="en-US" sz="2000" i="1" baseline="30000" dirty="0" err="1">
                <a:latin typeface="+mj-lt"/>
              </a:rPr>
              <a:t>Anti</a:t>
            </a:r>
            <a:r>
              <a:rPr lang="en-US" sz="2000" dirty="0">
                <a:latin typeface="+mj-lt"/>
              </a:rPr>
              <a:t>  (in Col 5)</a:t>
            </a:r>
          </a:p>
          <a:p>
            <a:pPr lvl="1" indent="0">
              <a:spcBef>
                <a:spcPts val="800"/>
              </a:spcBef>
              <a:buNone/>
            </a:pPr>
            <a:endParaRPr lang="en-US" sz="2000" dirty="0">
              <a:latin typeface="+mj-lt"/>
            </a:endParaRPr>
          </a:p>
          <a:p>
            <a:pPr marL="512550" lvl="1" indent="-285750">
              <a:spcBef>
                <a:spcPts val="800"/>
              </a:spcBef>
              <a:buFont typeface="Source Sans Pro" panose="020B0503030403020204" pitchFamily="34" charset="0"/>
              <a:buChar char="→"/>
            </a:pPr>
            <a:r>
              <a:rPr lang="en-US" sz="2000" dirty="0">
                <a:latin typeface="+mj-lt"/>
              </a:rPr>
              <a:t>0.36% (=0.43×84/100) higher monthly returns (or 4.33% annually)</a:t>
            </a:r>
          </a:p>
          <a:p>
            <a:pPr marL="512550" lvl="1" indent="-285750">
              <a:spcBef>
                <a:spcPts val="800"/>
              </a:spcBef>
              <a:buFont typeface="Source Sans Pro" panose="020B0503030403020204" pitchFamily="34" charset="0"/>
              <a:buChar char="→"/>
            </a:pPr>
            <a:r>
              <a:rPr lang="en-US" sz="2000" dirty="0">
                <a:latin typeface="+mj-lt"/>
              </a:rPr>
              <a:t>Holds after controlling for carbon emissions</a:t>
            </a:r>
          </a:p>
          <a:p>
            <a:pPr marL="512550" lvl="1" indent="-285750">
              <a:spcBef>
                <a:spcPts val="800"/>
              </a:spcBef>
              <a:buFont typeface="Source Sans Pro" panose="020B0503030403020204" pitchFamily="34" charset="0"/>
              <a:buChar char="→"/>
            </a:pPr>
            <a:r>
              <a:rPr lang="en-US" sz="2000" dirty="0">
                <a:latin typeface="+mj-lt"/>
              </a:rPr>
              <a:t>Lobbying not associated with higher earnings surprises</a:t>
            </a:r>
          </a:p>
          <a:p>
            <a:endParaRPr lang="de-CH" sz="2400" dirty="0">
              <a:latin typeface="+mj-lt"/>
            </a:endParaRPr>
          </a:p>
        </p:txBody>
      </p:sp>
    </p:spTree>
    <p:extLst>
      <p:ext uri="{BB962C8B-B14F-4D97-AF65-F5344CB8AC3E}">
        <p14:creationId xmlns:p14="http://schemas.microsoft.com/office/powerpoint/2010/main" val="72496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7ED3F851-1714-5E5D-4ED3-DAEF9FBAAA28}"/>
              </a:ext>
            </a:extLst>
          </p:cNvPr>
          <p:cNvSpPr>
            <a:spLocks noGrp="1"/>
          </p:cNvSpPr>
          <p:nvPr>
            <p:ph type="dt" sz="half" idx="14"/>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B456A649-2FF9-2982-FAF4-094FB80F6F7E}"/>
              </a:ext>
            </a:extLst>
          </p:cNvPr>
          <p:cNvSpPr>
            <a:spLocks noGrp="1"/>
          </p:cNvSpPr>
          <p:nvPr>
            <p:ph type="ftr" sz="quarter" idx="15"/>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FD02427A-9DE2-C8BF-9C81-C57ECD01FF31}"/>
              </a:ext>
            </a:extLst>
          </p:cNvPr>
          <p:cNvSpPr>
            <a:spLocks noGrp="1"/>
          </p:cNvSpPr>
          <p:nvPr>
            <p:ph type="sldNum" sz="quarter" idx="16"/>
          </p:nvPr>
        </p:nvSpPr>
        <p:spPr/>
        <p:txBody>
          <a:bodyPr/>
          <a:lstStyle/>
          <a:p>
            <a:fld id="{442AD375-037F-43D0-B059-5172DA06796A}" type="slidenum">
              <a:rPr lang="en-GB" noProof="0" smtClean="0"/>
              <a:pPr/>
              <a:t>14</a:t>
            </a:fld>
            <a:endParaRPr lang="en-GB" noProof="0" dirty="0"/>
          </a:p>
        </p:txBody>
      </p:sp>
      <p:sp>
        <p:nvSpPr>
          <p:cNvPr id="3" name="Inhaltsplatzhalter 2">
            <a:extLst>
              <a:ext uri="{FF2B5EF4-FFF2-40B4-BE49-F238E27FC236}">
                <a16:creationId xmlns:a16="http://schemas.microsoft.com/office/drawing/2014/main" id="{AB808B7A-89AF-1A1A-83E6-88CE3047A206}"/>
              </a:ext>
            </a:extLst>
          </p:cNvPr>
          <p:cNvSpPr>
            <a:spLocks noGrp="1"/>
          </p:cNvSpPr>
          <p:nvPr>
            <p:ph idx="1"/>
          </p:nvPr>
        </p:nvSpPr>
        <p:spPr>
          <a:xfrm>
            <a:off x="271462" y="1371600"/>
            <a:ext cx="5248474" cy="4628621"/>
          </a:xfrm>
        </p:spPr>
        <p:txBody>
          <a:bodyPr/>
          <a:lstStyle/>
          <a:p>
            <a:pPr algn="l"/>
            <a:r>
              <a:rPr lang="en-US" sz="2000" dirty="0">
                <a:solidFill>
                  <a:srgbClr val="000000"/>
                </a:solidFill>
              </a:rPr>
              <a:t>A</a:t>
            </a:r>
            <a:r>
              <a:rPr lang="en-US" sz="2000" b="0" i="0" u="none" strike="noStrike" baseline="0" dirty="0">
                <a:solidFill>
                  <a:srgbClr val="000000"/>
                </a:solidFill>
              </a:rPr>
              <a:t>nti-climate lobbying can constitute an </a:t>
            </a:r>
            <a:r>
              <a:rPr lang="en-US" sz="2000" b="1" i="0" u="none" strike="noStrike" baseline="0" dirty="0">
                <a:solidFill>
                  <a:schemeClr val="accent5"/>
                </a:solidFill>
              </a:rPr>
              <a:t>investment risk </a:t>
            </a:r>
            <a:r>
              <a:rPr lang="en-US" sz="2000" b="0" i="0" u="none" strike="noStrike" baseline="0" dirty="0">
                <a:solidFill>
                  <a:srgbClr val="000000"/>
                </a:solidFill>
              </a:rPr>
              <a:t>by </a:t>
            </a:r>
          </a:p>
          <a:p>
            <a:pPr algn="l"/>
            <a:endParaRPr lang="en-US" sz="2000" dirty="0">
              <a:solidFill>
                <a:srgbClr val="000000"/>
              </a:solidFill>
            </a:endParaRPr>
          </a:p>
          <a:p>
            <a:pPr marL="400050" indent="-400050" algn="l">
              <a:buAutoNum type="romanLcParenR"/>
            </a:pPr>
            <a:r>
              <a:rPr lang="en-US" sz="2000" b="0" i="0" u="none" strike="noStrike" baseline="0" dirty="0">
                <a:solidFill>
                  <a:srgbClr val="000000"/>
                </a:solidFill>
              </a:rPr>
              <a:t>By damaging trust in firms or leading to “name and shame” actions (</a:t>
            </a:r>
            <a:r>
              <a:rPr lang="en-US" sz="2000" b="1" i="0" u="none" strike="noStrike" baseline="0" dirty="0">
                <a:solidFill>
                  <a:schemeClr val="accent5"/>
                </a:solidFill>
              </a:rPr>
              <a:t>reputation risk</a:t>
            </a:r>
            <a:r>
              <a:rPr lang="en-US" sz="2000" b="0" i="0" u="none" strike="noStrike" baseline="0" dirty="0">
                <a:solidFill>
                  <a:srgbClr val="000000"/>
                </a:solidFill>
              </a:rPr>
              <a:t>) </a:t>
            </a:r>
          </a:p>
          <a:p>
            <a:pPr marL="400050" indent="-400050" algn="l">
              <a:buAutoNum type="romanLcParenR"/>
            </a:pPr>
            <a:endParaRPr lang="en-US" sz="2000" dirty="0">
              <a:solidFill>
                <a:srgbClr val="000000"/>
              </a:solidFill>
            </a:endParaRPr>
          </a:p>
          <a:p>
            <a:pPr marL="400050" indent="-400050" algn="l">
              <a:buAutoNum type="romanLcParenR"/>
            </a:pPr>
            <a:r>
              <a:rPr lang="en-US" sz="2000" b="0" i="0" u="none" strike="noStrike" baseline="0" dirty="0">
                <a:solidFill>
                  <a:srgbClr val="000000"/>
                </a:solidFill>
              </a:rPr>
              <a:t>By leading firms to not adjust business models fast enough in the hope that lobbying succeeds (</a:t>
            </a:r>
            <a:r>
              <a:rPr lang="en-US" sz="2000" b="1" i="0" u="none" strike="noStrike" baseline="0" dirty="0">
                <a:solidFill>
                  <a:schemeClr val="accent5"/>
                </a:solidFill>
              </a:rPr>
              <a:t>transition risk</a:t>
            </a:r>
            <a:r>
              <a:rPr lang="en-US" sz="2000" b="0" i="0" u="none" strike="noStrike" baseline="0" dirty="0">
                <a:solidFill>
                  <a:srgbClr val="000000"/>
                </a:solidFill>
              </a:rPr>
              <a:t>)</a:t>
            </a:r>
            <a:endParaRPr lang="en-US" sz="2000" dirty="0"/>
          </a:p>
        </p:txBody>
      </p:sp>
      <p:sp>
        <p:nvSpPr>
          <p:cNvPr id="2" name="Titel 1">
            <a:extLst>
              <a:ext uri="{FF2B5EF4-FFF2-40B4-BE49-F238E27FC236}">
                <a16:creationId xmlns:a16="http://schemas.microsoft.com/office/drawing/2014/main" id="{E619ED74-0F9D-57EC-D9B7-0E0DD15667C8}"/>
              </a:ext>
            </a:extLst>
          </p:cNvPr>
          <p:cNvSpPr>
            <a:spLocks noGrp="1"/>
          </p:cNvSpPr>
          <p:nvPr>
            <p:ph type="title"/>
          </p:nvPr>
        </p:nvSpPr>
        <p:spPr/>
        <p:txBody>
          <a:bodyPr/>
          <a:lstStyle/>
          <a:p>
            <a:r>
              <a:rPr lang="en-US" dirty="0"/>
              <a:t>Why? This is what ESG Rating Agency Sustainalytics thinks</a:t>
            </a:r>
          </a:p>
        </p:txBody>
      </p:sp>
      <p:sp>
        <p:nvSpPr>
          <p:cNvPr id="7" name="Textplatzhalter 6">
            <a:extLst>
              <a:ext uri="{FF2B5EF4-FFF2-40B4-BE49-F238E27FC236}">
                <a16:creationId xmlns:a16="http://schemas.microsoft.com/office/drawing/2014/main" id="{5B801EBB-D42F-3BFC-94E5-BACD6B946A04}"/>
              </a:ext>
            </a:extLst>
          </p:cNvPr>
          <p:cNvSpPr>
            <a:spLocks noGrp="1"/>
          </p:cNvSpPr>
          <p:nvPr>
            <p:ph type="body" sz="quarter" idx="13"/>
          </p:nvPr>
        </p:nvSpPr>
        <p:spPr/>
        <p:txBody>
          <a:bodyPr/>
          <a:lstStyle/>
          <a:p>
            <a:r>
              <a:rPr lang="de-DE" sz="1000" dirty="0"/>
              <a:t>Images source: Beth </a:t>
            </a:r>
            <a:r>
              <a:rPr lang="de-DE" sz="1000" dirty="0" err="1"/>
              <a:t>Jnr</a:t>
            </a:r>
            <a:r>
              <a:rPr lang="de-DE" sz="1000" dirty="0"/>
              <a:t> </a:t>
            </a:r>
            <a:r>
              <a:rPr lang="de-DE" sz="1000" dirty="0" err="1"/>
              <a:t>by</a:t>
            </a:r>
            <a:r>
              <a:rPr lang="de-DE" sz="1000" dirty="0"/>
              <a:t> Unsplash</a:t>
            </a:r>
            <a:endParaRPr lang="de-CH" sz="1000" dirty="0"/>
          </a:p>
        </p:txBody>
      </p:sp>
      <p:pic>
        <p:nvPicPr>
          <p:cNvPr id="15" name="Bildplatzhalter 14">
            <a:extLst>
              <a:ext uri="{FF2B5EF4-FFF2-40B4-BE49-F238E27FC236}">
                <a16:creationId xmlns:a16="http://schemas.microsoft.com/office/drawing/2014/main" id="{81CE670B-4B9B-95AC-1265-1FF07FDBF307}"/>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6768" r="6768"/>
          <a:stretch>
            <a:fillRect/>
          </a:stretch>
        </p:blipFill>
        <p:spPr/>
      </p:pic>
    </p:spTree>
    <p:extLst>
      <p:ext uri="{BB962C8B-B14F-4D97-AF65-F5344CB8AC3E}">
        <p14:creationId xmlns:p14="http://schemas.microsoft.com/office/powerpoint/2010/main" val="61494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51A5A2-7367-2129-EE94-3005336B0288}"/>
              </a:ext>
            </a:extLst>
          </p:cNvPr>
          <p:cNvSpPr>
            <a:spLocks noGrp="1"/>
          </p:cNvSpPr>
          <p:nvPr>
            <p:ph type="title"/>
          </p:nvPr>
        </p:nvSpPr>
        <p:spPr/>
        <p:txBody>
          <a:bodyPr/>
          <a:lstStyle/>
          <a:p>
            <a:r>
              <a:rPr lang="en-US"/>
              <a:t>Event study evidence lines-up with risk premium channel</a:t>
            </a:r>
          </a:p>
        </p:txBody>
      </p:sp>
      <p:sp>
        <p:nvSpPr>
          <p:cNvPr id="4" name="Datumsplatzhalter 3">
            <a:extLst>
              <a:ext uri="{FF2B5EF4-FFF2-40B4-BE49-F238E27FC236}">
                <a16:creationId xmlns:a16="http://schemas.microsoft.com/office/drawing/2014/main" id="{664E8D2C-A837-2943-3275-20DF58BD25B3}"/>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70300118-5BB3-81CE-2C5B-2AFE0A72CFA1}"/>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6C984B11-D75B-6E52-EC6A-393340E04A57}"/>
              </a:ext>
            </a:extLst>
          </p:cNvPr>
          <p:cNvSpPr>
            <a:spLocks noGrp="1"/>
          </p:cNvSpPr>
          <p:nvPr>
            <p:ph type="sldNum" sz="quarter" idx="12"/>
          </p:nvPr>
        </p:nvSpPr>
        <p:spPr/>
        <p:txBody>
          <a:bodyPr/>
          <a:lstStyle/>
          <a:p>
            <a:fld id="{442AD375-037F-43D0-B059-5172DA06796A}" type="slidenum">
              <a:rPr lang="en-GB" noProof="0" smtClean="0"/>
              <a:pPr/>
              <a:t>15</a:t>
            </a:fld>
            <a:endParaRPr lang="en-GB" noProof="0" dirty="0"/>
          </a:p>
        </p:txBody>
      </p:sp>
      <p:pic>
        <p:nvPicPr>
          <p:cNvPr id="15" name="Grafik 14">
            <a:extLst>
              <a:ext uri="{FF2B5EF4-FFF2-40B4-BE49-F238E27FC236}">
                <a16:creationId xmlns:a16="http://schemas.microsoft.com/office/drawing/2014/main" id="{86B9DB49-9330-FC11-41D8-E88FED8AAC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38" y="841239"/>
            <a:ext cx="2875248" cy="3255136"/>
          </a:xfrm>
          <a:prstGeom prst="rect">
            <a:avLst/>
          </a:prstGeom>
        </p:spPr>
      </p:pic>
      <p:pic>
        <p:nvPicPr>
          <p:cNvPr id="17" name="Grafik 16">
            <a:extLst>
              <a:ext uri="{FF2B5EF4-FFF2-40B4-BE49-F238E27FC236}">
                <a16:creationId xmlns:a16="http://schemas.microsoft.com/office/drawing/2014/main" id="{A3008EB7-4F8C-B434-55FE-944593088A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38" y="4096375"/>
            <a:ext cx="2875248" cy="1916832"/>
          </a:xfrm>
          <a:prstGeom prst="rect">
            <a:avLst/>
          </a:prstGeom>
        </p:spPr>
      </p:pic>
      <p:grpSp>
        <p:nvGrpSpPr>
          <p:cNvPr id="3" name="Gruppieren 2">
            <a:extLst>
              <a:ext uri="{FF2B5EF4-FFF2-40B4-BE49-F238E27FC236}">
                <a16:creationId xmlns:a16="http://schemas.microsoft.com/office/drawing/2014/main" id="{E6FDB8E0-9695-5D69-15F8-B258258B06D5}"/>
              </a:ext>
            </a:extLst>
          </p:cNvPr>
          <p:cNvGrpSpPr/>
          <p:nvPr/>
        </p:nvGrpSpPr>
        <p:grpSpPr>
          <a:xfrm>
            <a:off x="3647728" y="836836"/>
            <a:ext cx="6336704" cy="5204267"/>
            <a:chOff x="4295800" y="838738"/>
            <a:chExt cx="6336704" cy="5204267"/>
          </a:xfrm>
        </p:grpSpPr>
        <p:pic>
          <p:nvPicPr>
            <p:cNvPr id="13" name="Grafik 12">
              <a:extLst>
                <a:ext uri="{FF2B5EF4-FFF2-40B4-BE49-F238E27FC236}">
                  <a16:creationId xmlns:a16="http://schemas.microsoft.com/office/drawing/2014/main" id="{132D6CB2-F982-46A2-73B4-6A59FFA2A42B}"/>
                </a:ext>
              </a:extLst>
            </p:cNvPr>
            <p:cNvPicPr>
              <a:picLocks noChangeAspect="1"/>
            </p:cNvPicPr>
            <p:nvPr/>
          </p:nvPicPr>
          <p:blipFill>
            <a:blip r:embed="rId4"/>
            <a:stretch>
              <a:fillRect/>
            </a:stretch>
          </p:blipFill>
          <p:spPr>
            <a:xfrm>
              <a:off x="4295800" y="838738"/>
              <a:ext cx="6336704" cy="5204267"/>
            </a:xfrm>
            <a:prstGeom prst="rect">
              <a:avLst/>
            </a:prstGeom>
          </p:spPr>
        </p:pic>
        <p:sp>
          <p:nvSpPr>
            <p:cNvPr id="18" name="Rechteck 17">
              <a:extLst>
                <a:ext uri="{FF2B5EF4-FFF2-40B4-BE49-F238E27FC236}">
                  <a16:creationId xmlns:a16="http://schemas.microsoft.com/office/drawing/2014/main" id="{A524EB68-3DCF-74EC-A58B-D44746602A69}"/>
                </a:ext>
              </a:extLst>
            </p:cNvPr>
            <p:cNvSpPr/>
            <p:nvPr/>
          </p:nvSpPr>
          <p:spPr>
            <a:xfrm>
              <a:off x="4295800" y="1606699"/>
              <a:ext cx="4032448" cy="670173"/>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a:extLst>
                <a:ext uri="{FF2B5EF4-FFF2-40B4-BE49-F238E27FC236}">
                  <a16:creationId xmlns:a16="http://schemas.microsoft.com/office/drawing/2014/main" id="{692D16BA-3C95-4F30-C4D5-7ED25BFB1967}"/>
                </a:ext>
              </a:extLst>
            </p:cNvPr>
            <p:cNvSpPr/>
            <p:nvPr/>
          </p:nvSpPr>
          <p:spPr>
            <a:xfrm>
              <a:off x="4295800" y="4149080"/>
              <a:ext cx="4032448" cy="670173"/>
            </a:xfrm>
            <a:prstGeom prst="rect">
              <a:avLst/>
            </a:prstGeom>
            <a:no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feld 20">
            <a:extLst>
              <a:ext uri="{FF2B5EF4-FFF2-40B4-BE49-F238E27FC236}">
                <a16:creationId xmlns:a16="http://schemas.microsoft.com/office/drawing/2014/main" id="{B2DE80BD-958F-44E3-FF20-18B0B486A74D}"/>
              </a:ext>
            </a:extLst>
          </p:cNvPr>
          <p:cNvSpPr txBox="1"/>
          <p:nvPr/>
        </p:nvSpPr>
        <p:spPr>
          <a:xfrm>
            <a:off x="10445498" y="3653836"/>
            <a:ext cx="1145604" cy="574901"/>
          </a:xfrm>
          <a:prstGeom prst="rect">
            <a:avLst/>
          </a:prstGeom>
          <a:noFill/>
        </p:spPr>
        <p:txBody>
          <a:bodyPr wrap="square">
            <a:spAutoFit/>
          </a:bodyPr>
          <a:lstStyle/>
          <a:p>
            <a:r>
              <a:rPr lang="en-US" sz="1600" b="0" i="0" u="none" strike="noStrike" baseline="0" dirty="0">
                <a:solidFill>
                  <a:srgbClr val="FF0000"/>
                </a:solidFill>
                <a:latin typeface="CMR12"/>
              </a:rPr>
              <a:t>July 28, 2022</a:t>
            </a:r>
            <a:endParaRPr lang="en-US" dirty="0">
              <a:solidFill>
                <a:srgbClr val="FF0000"/>
              </a:solidFill>
            </a:endParaRPr>
          </a:p>
        </p:txBody>
      </p:sp>
      <p:sp>
        <p:nvSpPr>
          <p:cNvPr id="22" name="Textfeld 21">
            <a:extLst>
              <a:ext uri="{FF2B5EF4-FFF2-40B4-BE49-F238E27FC236}">
                <a16:creationId xmlns:a16="http://schemas.microsoft.com/office/drawing/2014/main" id="{49567AC5-9CE2-0218-1C22-7204E49E8079}"/>
              </a:ext>
            </a:extLst>
          </p:cNvPr>
          <p:cNvSpPr txBox="1"/>
          <p:nvPr/>
        </p:nvSpPr>
        <p:spPr>
          <a:xfrm>
            <a:off x="10441774" y="836712"/>
            <a:ext cx="1145604" cy="574901"/>
          </a:xfrm>
          <a:prstGeom prst="rect">
            <a:avLst/>
          </a:prstGeom>
          <a:noFill/>
        </p:spPr>
        <p:txBody>
          <a:bodyPr wrap="square">
            <a:spAutoFit/>
          </a:bodyPr>
          <a:lstStyle/>
          <a:p>
            <a:r>
              <a:rPr lang="en-US" sz="1600" b="0" i="0" u="none" strike="noStrike" baseline="0" dirty="0">
                <a:solidFill>
                  <a:srgbClr val="FF0000"/>
                </a:solidFill>
                <a:latin typeface="CMR12"/>
              </a:rPr>
              <a:t>April 23, 2010</a:t>
            </a:r>
            <a:endParaRPr lang="en-US" dirty="0">
              <a:solidFill>
                <a:srgbClr val="FF0000"/>
              </a:solidFill>
            </a:endParaRPr>
          </a:p>
        </p:txBody>
      </p:sp>
      <p:sp>
        <p:nvSpPr>
          <p:cNvPr id="24" name="Textfeld 23">
            <a:extLst>
              <a:ext uri="{FF2B5EF4-FFF2-40B4-BE49-F238E27FC236}">
                <a16:creationId xmlns:a16="http://schemas.microsoft.com/office/drawing/2014/main" id="{FD8BA7E1-6708-F3B7-34AB-1F55AA99C023}"/>
              </a:ext>
            </a:extLst>
          </p:cNvPr>
          <p:cNvSpPr txBox="1"/>
          <p:nvPr/>
        </p:nvSpPr>
        <p:spPr>
          <a:xfrm>
            <a:off x="10416480" y="1428964"/>
            <a:ext cx="1325162" cy="1932132"/>
          </a:xfrm>
          <a:prstGeom prst="rect">
            <a:avLst/>
          </a:prstGeom>
          <a:noFill/>
        </p:spPr>
        <p:txBody>
          <a:bodyPr wrap="square">
            <a:spAutoFit/>
          </a:bodyPr>
          <a:lstStyle/>
          <a:p>
            <a:pPr algn="l"/>
            <a:r>
              <a:rPr lang="en-US" sz="1600" b="0" i="0" u="none" strike="noStrike" baseline="0" dirty="0">
                <a:latin typeface="CMR12"/>
              </a:rPr>
              <a:t>1 STD increase in </a:t>
            </a:r>
            <a:r>
              <a:rPr lang="en-US" sz="1600" b="0" i="1" u="none" strike="noStrike" baseline="0" dirty="0" err="1">
                <a:latin typeface="CMMI12"/>
              </a:rPr>
              <a:t>ClimateLobbyIntensity</a:t>
            </a:r>
            <a:r>
              <a:rPr lang="en-US" sz="1000" b="0" i="1" u="none" strike="noStrike" baseline="30000" dirty="0" err="1">
                <a:latin typeface="CMMI8"/>
              </a:rPr>
              <a:t>Anti</a:t>
            </a:r>
            <a:r>
              <a:rPr lang="en-US" sz="1000" b="0" i="1" u="none" strike="noStrike" baseline="30000" dirty="0">
                <a:latin typeface="CMMI8"/>
              </a:rPr>
              <a:t> </a:t>
            </a:r>
          </a:p>
          <a:p>
            <a:pPr algn="l"/>
            <a:endParaRPr lang="en-US" sz="1000" dirty="0">
              <a:latin typeface="CMMI8"/>
            </a:endParaRPr>
          </a:p>
          <a:p>
            <a:pPr algn="l"/>
            <a:r>
              <a:rPr lang="en-US" sz="1000" b="0" i="0" u="none" strike="noStrike" baseline="0" dirty="0">
                <a:latin typeface="CMMI8"/>
              </a:rPr>
              <a:t>→ </a:t>
            </a:r>
            <a:r>
              <a:rPr lang="en-US" sz="1600" b="0" i="0" u="none" strike="noStrike" baseline="0" dirty="0">
                <a:latin typeface="CMR12"/>
              </a:rPr>
              <a:t>0.80% higher CAR[0,1]</a:t>
            </a:r>
            <a:endParaRPr lang="en-US" dirty="0"/>
          </a:p>
        </p:txBody>
      </p:sp>
    </p:spTree>
    <p:extLst>
      <p:ext uri="{BB962C8B-B14F-4D97-AF65-F5344CB8AC3E}">
        <p14:creationId xmlns:p14="http://schemas.microsoft.com/office/powerpoint/2010/main" val="1134414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EB4581-A821-0D7C-0036-D61CC0BA204D}"/>
              </a:ext>
            </a:extLst>
          </p:cNvPr>
          <p:cNvSpPr>
            <a:spLocks noGrp="1"/>
          </p:cNvSpPr>
          <p:nvPr>
            <p:ph type="title"/>
          </p:nvPr>
        </p:nvSpPr>
        <p:spPr/>
        <p:txBody>
          <a:bodyPr/>
          <a:lstStyle/>
          <a:p>
            <a:r>
              <a:rPr lang="de-DE" dirty="0"/>
              <a:t>Five </a:t>
            </a:r>
            <a:r>
              <a:rPr lang="de-DE" dirty="0" err="1"/>
              <a:t>key</a:t>
            </a:r>
            <a:r>
              <a:rPr lang="de-DE" dirty="0"/>
              <a:t> </a:t>
            </a:r>
            <a:r>
              <a:rPr lang="de-DE" dirty="0" err="1"/>
              <a:t>takeaways</a:t>
            </a:r>
            <a:endParaRPr lang="en-US" dirty="0"/>
          </a:p>
        </p:txBody>
      </p:sp>
      <p:sp>
        <p:nvSpPr>
          <p:cNvPr id="3" name="Inhaltsplatzhalter 2">
            <a:extLst>
              <a:ext uri="{FF2B5EF4-FFF2-40B4-BE49-F238E27FC236}">
                <a16:creationId xmlns:a16="http://schemas.microsoft.com/office/drawing/2014/main" id="{C0E83A8D-2DA8-84DE-7CFE-EBF4ACF8A945}"/>
              </a:ext>
            </a:extLst>
          </p:cNvPr>
          <p:cNvSpPr>
            <a:spLocks noGrp="1"/>
          </p:cNvSpPr>
          <p:nvPr>
            <p:ph idx="1"/>
          </p:nvPr>
        </p:nvSpPr>
        <p:spPr>
          <a:xfrm>
            <a:off x="271461" y="870744"/>
            <a:ext cx="10217027" cy="5150545"/>
          </a:xfrm>
        </p:spPr>
        <p:txBody>
          <a:bodyPr/>
          <a:lstStyle/>
          <a:p>
            <a:pPr marL="457200" indent="-457200">
              <a:buFont typeface="+mj-lt"/>
              <a:buAutoNum type="arabicPeriod"/>
            </a:pPr>
            <a:r>
              <a:rPr lang="en-US" sz="2000" dirty="0"/>
              <a:t>Firms spend on average $295,921 per year on anti-climate lobbying </a:t>
            </a:r>
            <a:br>
              <a:rPr lang="en-US" sz="2000" dirty="0"/>
            </a:br>
            <a:r>
              <a:rPr lang="en-US" sz="2000" dirty="0"/>
              <a:t>($164,991 on pro-climate lobbying)</a:t>
            </a:r>
          </a:p>
          <a:p>
            <a:pPr marL="457200" indent="-457200">
              <a:buFont typeface="+mj-lt"/>
              <a:buAutoNum type="arabicPeriod"/>
            </a:pPr>
            <a:endParaRPr lang="en-US" sz="2000" dirty="0"/>
          </a:p>
          <a:p>
            <a:pPr marL="457200" indent="-457200">
              <a:buFont typeface="+mj-lt"/>
              <a:buAutoNum type="arabicPeriod"/>
            </a:pPr>
            <a:r>
              <a:rPr lang="en-US" sz="2000" dirty="0"/>
              <a:t>Recently, firms have tried to camouflage their climate lobbying activities</a:t>
            </a:r>
          </a:p>
          <a:p>
            <a:pPr marL="457200" indent="-457200">
              <a:buFont typeface="+mj-lt"/>
              <a:buAutoNum type="arabicPeriod"/>
            </a:pPr>
            <a:endParaRPr lang="en-US" sz="2000" dirty="0"/>
          </a:p>
          <a:p>
            <a:pPr marL="457200" indent="-457200">
              <a:buFont typeface="+mj-lt"/>
              <a:buAutoNum type="arabicPeriod"/>
            </a:pPr>
            <a:r>
              <a:rPr lang="en-US" sz="2000" dirty="0"/>
              <a:t>Large anti-climate lobbyists have more carbon-intensive business models </a:t>
            </a:r>
            <a:br>
              <a:rPr lang="en-US" sz="2000" dirty="0"/>
            </a:br>
            <a:r>
              <a:rPr lang="en-US" sz="2000" dirty="0"/>
              <a:t>(and face more climate-related incidents in the future)</a:t>
            </a:r>
          </a:p>
          <a:p>
            <a:pPr marL="457200" indent="-457200">
              <a:buFont typeface="+mj-lt"/>
              <a:buAutoNum type="arabicPeriod"/>
            </a:pPr>
            <a:endParaRPr lang="en-US" sz="2000" dirty="0"/>
          </a:p>
          <a:p>
            <a:pPr marL="457200" indent="-457200">
              <a:buFont typeface="+mj-lt"/>
              <a:buAutoNum type="arabicPeriod"/>
            </a:pPr>
            <a:r>
              <a:rPr lang="en-US" sz="2000" dirty="0"/>
              <a:t>Firms that spend more on anti-climate lobbying earn higher returns </a:t>
            </a:r>
            <a:br>
              <a:rPr lang="en-US" sz="2000" dirty="0"/>
            </a:br>
            <a:r>
              <a:rPr lang="en-US" sz="2000" dirty="0"/>
              <a:t>(risk premium)</a:t>
            </a:r>
          </a:p>
          <a:p>
            <a:pPr marL="457200" indent="-457200">
              <a:buFont typeface="+mj-lt"/>
              <a:buAutoNum type="arabicPeriod"/>
            </a:pPr>
            <a:endParaRPr lang="en-US" sz="2000" dirty="0"/>
          </a:p>
          <a:p>
            <a:pPr marL="457200" indent="-457200">
              <a:buFont typeface="+mj-lt"/>
              <a:buAutoNum type="arabicPeriod"/>
            </a:pPr>
            <a:r>
              <a:rPr lang="en-US" sz="2000" dirty="0"/>
              <a:t>Their stock prices went up when the Waxman-Markey Cap-and-Trade Bill failed, and down when the Inflation Reduction Act was announced</a:t>
            </a:r>
          </a:p>
          <a:p>
            <a:endParaRPr lang="en-US" sz="2000" dirty="0"/>
          </a:p>
          <a:p>
            <a:endParaRPr lang="en-US" sz="2000" dirty="0"/>
          </a:p>
        </p:txBody>
      </p:sp>
      <p:sp>
        <p:nvSpPr>
          <p:cNvPr id="4" name="Datumsplatzhalter 3">
            <a:extLst>
              <a:ext uri="{FF2B5EF4-FFF2-40B4-BE49-F238E27FC236}">
                <a16:creationId xmlns:a16="http://schemas.microsoft.com/office/drawing/2014/main" id="{3E957A60-CCB9-C6EA-E312-B30BD324B45B}"/>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B53D69F5-03DB-FC1D-86E6-B12ED6232425}"/>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5E804BE5-76A4-2936-03A2-378E873767B8}"/>
              </a:ext>
            </a:extLst>
          </p:cNvPr>
          <p:cNvSpPr>
            <a:spLocks noGrp="1"/>
          </p:cNvSpPr>
          <p:nvPr>
            <p:ph type="sldNum" sz="quarter" idx="12"/>
          </p:nvPr>
        </p:nvSpPr>
        <p:spPr/>
        <p:txBody>
          <a:bodyPr/>
          <a:lstStyle/>
          <a:p>
            <a:fld id="{442AD375-037F-43D0-B059-5172DA06796A}" type="slidenum">
              <a:rPr lang="en-GB" noProof="0" smtClean="0"/>
              <a:pPr/>
              <a:t>16</a:t>
            </a:fld>
            <a:endParaRPr lang="en-GB" noProof="0" dirty="0"/>
          </a:p>
        </p:txBody>
      </p:sp>
    </p:spTree>
    <p:extLst>
      <p:ext uri="{BB962C8B-B14F-4D97-AF65-F5344CB8AC3E}">
        <p14:creationId xmlns:p14="http://schemas.microsoft.com/office/powerpoint/2010/main" val="367611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F1AA4A3-699F-5462-FBD2-0210A41040DA}"/>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1A5ABE18-26FE-A888-72AD-550D611FF183}"/>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8F4B1F5E-AEE8-454B-F8D5-07FBB236097A}"/>
              </a:ext>
            </a:extLst>
          </p:cNvPr>
          <p:cNvSpPr>
            <a:spLocks noGrp="1"/>
          </p:cNvSpPr>
          <p:nvPr>
            <p:ph type="sldNum" sz="quarter" idx="12"/>
          </p:nvPr>
        </p:nvSpPr>
        <p:spPr/>
        <p:txBody>
          <a:bodyPr/>
          <a:lstStyle/>
          <a:p>
            <a:fld id="{442AD375-037F-43D0-B059-5172DA06796A}" type="slidenum">
              <a:rPr lang="en-GB" noProof="0" smtClean="0"/>
              <a:pPr/>
              <a:t>17</a:t>
            </a:fld>
            <a:endParaRPr lang="en-GB" noProof="0" dirty="0"/>
          </a:p>
        </p:txBody>
      </p:sp>
      <p:pic>
        <p:nvPicPr>
          <p:cNvPr id="9" name="Grafik 8">
            <a:extLst>
              <a:ext uri="{FF2B5EF4-FFF2-40B4-BE49-F238E27FC236}">
                <a16:creationId xmlns:a16="http://schemas.microsoft.com/office/drawing/2014/main" id="{6F699642-3308-33BF-1807-907D5F4AEB51}"/>
              </a:ext>
            </a:extLst>
          </p:cNvPr>
          <p:cNvPicPr>
            <a:picLocks noChangeAspect="1"/>
          </p:cNvPicPr>
          <p:nvPr/>
        </p:nvPicPr>
        <p:blipFill>
          <a:blip r:embed="rId2"/>
          <a:stretch>
            <a:fillRect/>
          </a:stretch>
        </p:blipFill>
        <p:spPr>
          <a:xfrm>
            <a:off x="191344" y="188640"/>
            <a:ext cx="4242669" cy="6120000"/>
          </a:xfrm>
          <a:prstGeom prst="rect">
            <a:avLst/>
          </a:prstGeom>
          <a:ln w="3175">
            <a:solidFill>
              <a:schemeClr val="bg2"/>
            </a:solidFill>
          </a:ln>
          <a:effectLst>
            <a:outerShdw blurRad="50800" dist="38100" dir="2700000" algn="tl" rotWithShape="0">
              <a:prstClr val="black">
                <a:alpha val="40000"/>
              </a:prstClr>
            </a:outerShdw>
          </a:effectLst>
        </p:spPr>
      </p:pic>
      <p:sp>
        <p:nvSpPr>
          <p:cNvPr id="2" name="Textfeld 1">
            <a:extLst>
              <a:ext uri="{FF2B5EF4-FFF2-40B4-BE49-F238E27FC236}">
                <a16:creationId xmlns:a16="http://schemas.microsoft.com/office/drawing/2014/main" id="{C333D8C8-BFA4-7B2F-EAD5-86E70E6E9025}"/>
              </a:ext>
            </a:extLst>
          </p:cNvPr>
          <p:cNvSpPr txBox="1"/>
          <p:nvPr/>
        </p:nvSpPr>
        <p:spPr>
          <a:xfrm>
            <a:off x="5231903" y="1651520"/>
            <a:ext cx="5976665" cy="3773469"/>
          </a:xfrm>
          <a:prstGeom prst="rect">
            <a:avLst/>
          </a:prstGeom>
          <a:noFill/>
        </p:spPr>
        <p:txBody>
          <a:bodyPr wrap="square" lIns="0" tIns="0" rIns="0" bIns="0" rtlCol="0">
            <a:spAutoFit/>
          </a:bodyPr>
          <a:lstStyle/>
          <a:p>
            <a:r>
              <a:rPr lang="en-US" sz="2400" b="1" dirty="0"/>
              <a:t>Climate lobbying: </a:t>
            </a:r>
          </a:p>
          <a:p>
            <a:pPr marL="266700" lvl="1" indent="-266700">
              <a:spcBef>
                <a:spcPts val="600"/>
              </a:spcBef>
            </a:pPr>
            <a:r>
              <a:rPr lang="en-US" sz="2400" dirty="0"/>
              <a:t>Companies should align their lobbying activities with the objectives of the Paris Agreement and address membership of trade bodies or associations that is or may appear incongruent with the company‘s climate change policy. </a:t>
            </a:r>
          </a:p>
          <a:p>
            <a:pPr marL="266700" lvl="1" indent="-266700">
              <a:spcBef>
                <a:spcPts val="600"/>
              </a:spcBef>
            </a:pPr>
            <a:r>
              <a:rPr lang="en-US" sz="2400" dirty="0"/>
              <a:t>Companies should be transparent about where they advocate for specific policy and legislative support</a:t>
            </a:r>
            <a:r>
              <a:rPr lang="en-US" sz="2000" dirty="0"/>
              <a:t>.</a:t>
            </a:r>
          </a:p>
        </p:txBody>
      </p:sp>
    </p:spTree>
    <p:extLst>
      <p:ext uri="{BB962C8B-B14F-4D97-AF65-F5344CB8AC3E}">
        <p14:creationId xmlns:p14="http://schemas.microsoft.com/office/powerpoint/2010/main" val="199857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17EB32C-05DE-6DAA-0EB6-AF614286B5BD}"/>
              </a:ext>
            </a:extLst>
          </p:cNvPr>
          <p:cNvSpPr>
            <a:spLocks noGrp="1"/>
          </p:cNvSpPr>
          <p:nvPr>
            <p:ph type="dt" sz="half" idx="10"/>
          </p:nvPr>
        </p:nvSpPr>
        <p:spPr>
          <a:xfrm>
            <a:off x="10416480" y="6424761"/>
            <a:ext cx="1189348" cy="144016"/>
          </a:xfrm>
        </p:spPr>
        <p:txBody>
          <a:bodyPr/>
          <a:lstStyle/>
          <a:p>
            <a:fld id="{FEA669C3-6175-4614-AD93-5C1F4EAE577A}" type="datetime1">
              <a:rPr lang="en-GB" smtClean="0"/>
              <a:t>05/03/2024</a:t>
            </a:fld>
            <a:endParaRPr lang="en-GB" dirty="0"/>
          </a:p>
        </p:txBody>
      </p:sp>
      <p:sp>
        <p:nvSpPr>
          <p:cNvPr id="4" name="Foliennummernplatzhalter 3">
            <a:extLst>
              <a:ext uri="{FF2B5EF4-FFF2-40B4-BE49-F238E27FC236}">
                <a16:creationId xmlns:a16="http://schemas.microsoft.com/office/drawing/2014/main" id="{ACB2287A-DDB7-9BA7-CE0D-DDE936908D80}"/>
              </a:ext>
            </a:extLst>
          </p:cNvPr>
          <p:cNvSpPr>
            <a:spLocks noGrp="1"/>
          </p:cNvSpPr>
          <p:nvPr>
            <p:ph type="sldNum" sz="quarter" idx="12"/>
          </p:nvPr>
        </p:nvSpPr>
        <p:spPr>
          <a:xfrm>
            <a:off x="11712624" y="6424761"/>
            <a:ext cx="209500" cy="144016"/>
          </a:xfrm>
        </p:spPr>
        <p:txBody>
          <a:bodyPr/>
          <a:lstStyle/>
          <a:p>
            <a:fld id="{442AD375-037F-43D0-B059-5172DA06796A}" type="slidenum">
              <a:rPr lang="en-GB" smtClean="0"/>
              <a:pPr/>
              <a:t>18</a:t>
            </a:fld>
            <a:endParaRPr lang="en-GB" dirty="0"/>
          </a:p>
        </p:txBody>
      </p:sp>
      <p:sp>
        <p:nvSpPr>
          <p:cNvPr id="5" name="Inhaltsplatzhalter 4">
            <a:extLst>
              <a:ext uri="{FF2B5EF4-FFF2-40B4-BE49-F238E27FC236}">
                <a16:creationId xmlns:a16="http://schemas.microsoft.com/office/drawing/2014/main" id="{68BB988A-D779-21AB-3719-6F5F83F98849}"/>
              </a:ext>
            </a:extLst>
          </p:cNvPr>
          <p:cNvSpPr>
            <a:spLocks noGrp="1"/>
          </p:cNvSpPr>
          <p:nvPr>
            <p:ph idx="22"/>
          </p:nvPr>
        </p:nvSpPr>
        <p:spPr>
          <a:xfrm>
            <a:off x="270582" y="2700000"/>
            <a:ext cx="6689514" cy="3524588"/>
          </a:xfrm>
        </p:spPr>
        <p:txBody>
          <a:bodyPr/>
          <a:lstStyle/>
          <a:p>
            <a:r>
              <a:rPr lang="en-GB" b="1" dirty="0"/>
              <a:t>Contact</a:t>
            </a:r>
          </a:p>
          <a:p>
            <a:r>
              <a:rPr lang="en-GB" dirty="0"/>
              <a:t>Prof. Zacharias Sautner</a:t>
            </a:r>
          </a:p>
          <a:p>
            <a:r>
              <a:rPr lang="en-US" dirty="0"/>
              <a:t>Professor of Sustainable Finance at UZH</a:t>
            </a:r>
          </a:p>
          <a:p>
            <a:r>
              <a:rPr lang="en-US" dirty="0"/>
              <a:t>Senior Chair at the Swiss Finance Institute (SFI)</a:t>
            </a:r>
          </a:p>
          <a:p>
            <a:r>
              <a:rPr lang="en-US" dirty="0"/>
              <a:t>Co-Head Initiative in Sustainable Finance</a:t>
            </a:r>
          </a:p>
          <a:p>
            <a:endParaRPr lang="en-US" dirty="0"/>
          </a:p>
          <a:p>
            <a:endParaRPr lang="en-US" dirty="0"/>
          </a:p>
          <a:p>
            <a:r>
              <a:rPr lang="it-IT" dirty="0">
                <a:hlinkClick r:id="rId2"/>
              </a:rPr>
              <a:t>zacharias.sautner@df.uzh.ch</a:t>
            </a:r>
            <a:r>
              <a:rPr lang="it-IT" dirty="0"/>
              <a:t>  </a:t>
            </a:r>
          </a:p>
          <a:p>
            <a:r>
              <a:rPr lang="en-GB" dirty="0">
                <a:hlinkClick r:id="rId3"/>
              </a:rPr>
              <a:t>www.df.uzh.ch</a:t>
            </a:r>
            <a:endParaRPr lang="en-GB" dirty="0"/>
          </a:p>
          <a:p>
            <a:endParaRPr lang="en-GB" dirty="0"/>
          </a:p>
        </p:txBody>
      </p:sp>
      <p:sp>
        <p:nvSpPr>
          <p:cNvPr id="6" name="Fußzeilenplatzhalter 5">
            <a:extLst>
              <a:ext uri="{FF2B5EF4-FFF2-40B4-BE49-F238E27FC236}">
                <a16:creationId xmlns:a16="http://schemas.microsoft.com/office/drawing/2014/main" id="{4033BF63-1461-BB2E-7E3E-482C271CBC0D}"/>
              </a:ext>
            </a:extLst>
          </p:cNvPr>
          <p:cNvSpPr>
            <a:spLocks noGrp="1"/>
          </p:cNvSpPr>
          <p:nvPr>
            <p:ph type="ftr" sz="quarter" idx="11"/>
          </p:nvPr>
        </p:nvSpPr>
        <p:spPr/>
        <p:txBody>
          <a:bodyPr/>
          <a:lstStyle/>
          <a:p>
            <a:r>
              <a:rPr lang="en-US" dirty="0"/>
              <a:t>Department of Finance</a:t>
            </a:r>
            <a:endParaRPr lang="en-GB" dirty="0"/>
          </a:p>
        </p:txBody>
      </p:sp>
      <p:pic>
        <p:nvPicPr>
          <p:cNvPr id="14" name="Inhaltsplatzhalter 13">
            <a:extLst>
              <a:ext uri="{FF2B5EF4-FFF2-40B4-BE49-F238E27FC236}">
                <a16:creationId xmlns:a16="http://schemas.microsoft.com/office/drawing/2014/main" id="{5B8FDAC0-06CA-3796-CF5F-CA32C0F237B7}"/>
              </a:ext>
            </a:extLst>
          </p:cNvPr>
          <p:cNvPicPr>
            <a:picLocks noGrp="1" noChangeAspect="1"/>
          </p:cNvPicPr>
          <p:nvPr>
            <p:ph idx="24"/>
          </p:nvPr>
        </p:nvPicPr>
        <p:blipFill>
          <a:blip r:embed="rId4" cstate="print">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108630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98D59240-219F-F48B-7CBD-15A2192BF22D}"/>
              </a:ext>
            </a:extLst>
          </p:cNvPr>
          <p:cNvSpPr>
            <a:spLocks noGrp="1"/>
          </p:cNvSpPr>
          <p:nvPr>
            <p:ph type="dt" sz="half" idx="14"/>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96D9E779-6A73-C73B-1B95-7AB421228EDF}"/>
              </a:ext>
            </a:extLst>
          </p:cNvPr>
          <p:cNvSpPr>
            <a:spLocks noGrp="1"/>
          </p:cNvSpPr>
          <p:nvPr>
            <p:ph type="ftr" sz="quarter" idx="15"/>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144E3510-633B-147F-527E-3705318018AE}"/>
              </a:ext>
            </a:extLst>
          </p:cNvPr>
          <p:cNvSpPr>
            <a:spLocks noGrp="1"/>
          </p:cNvSpPr>
          <p:nvPr>
            <p:ph type="sldNum" sz="quarter" idx="16"/>
          </p:nvPr>
        </p:nvSpPr>
        <p:spPr/>
        <p:txBody>
          <a:bodyPr/>
          <a:lstStyle/>
          <a:p>
            <a:fld id="{442AD375-037F-43D0-B059-5172DA06796A}" type="slidenum">
              <a:rPr lang="en-GB" noProof="0" smtClean="0"/>
              <a:pPr/>
              <a:t>2</a:t>
            </a:fld>
            <a:endParaRPr lang="en-GB" noProof="0" dirty="0"/>
          </a:p>
        </p:txBody>
      </p:sp>
      <p:pic>
        <p:nvPicPr>
          <p:cNvPr id="12" name="Bildplatzhalter 11">
            <a:extLst>
              <a:ext uri="{FF2B5EF4-FFF2-40B4-BE49-F238E27FC236}">
                <a16:creationId xmlns:a16="http://schemas.microsoft.com/office/drawing/2014/main" id="{AD2BB489-232C-1286-8BBE-FE3294B9F0CB}"/>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17947" r="17947"/>
          <a:stretch>
            <a:fillRect/>
          </a:stretch>
        </p:blipFill>
        <p:spPr/>
      </p:pic>
      <p:sp>
        <p:nvSpPr>
          <p:cNvPr id="3" name="Inhaltsplatzhalter 2">
            <a:extLst>
              <a:ext uri="{FF2B5EF4-FFF2-40B4-BE49-F238E27FC236}">
                <a16:creationId xmlns:a16="http://schemas.microsoft.com/office/drawing/2014/main" id="{95706BDC-77D7-1F0D-03D1-222A6CC50650}"/>
              </a:ext>
            </a:extLst>
          </p:cNvPr>
          <p:cNvSpPr>
            <a:spLocks noGrp="1"/>
          </p:cNvSpPr>
          <p:nvPr>
            <p:ph idx="1"/>
          </p:nvPr>
        </p:nvSpPr>
        <p:spPr>
          <a:xfrm>
            <a:off x="271462" y="836712"/>
            <a:ext cx="5536506" cy="5163509"/>
          </a:xfrm>
        </p:spPr>
        <p:txBody>
          <a:bodyPr/>
          <a:lstStyle/>
          <a:p>
            <a:pPr marL="360363" lvl="1" indent="-360363">
              <a:spcBef>
                <a:spcPts val="600"/>
              </a:spcBef>
            </a:pPr>
            <a:r>
              <a:rPr lang="en-US" sz="2000" dirty="0"/>
              <a:t>Most countries’ efforts to combat climate change are </a:t>
            </a:r>
            <a:r>
              <a:rPr lang="en-US" sz="2000" b="1" dirty="0">
                <a:solidFill>
                  <a:schemeClr val="accent5"/>
                </a:solidFill>
              </a:rPr>
              <a:t>insufficient</a:t>
            </a:r>
            <a:endParaRPr lang="en-US" sz="2000" dirty="0"/>
          </a:p>
          <a:p>
            <a:pPr marL="360363" lvl="1" indent="-360363">
              <a:spcBef>
                <a:spcPts val="600"/>
              </a:spcBef>
            </a:pPr>
            <a:r>
              <a:rPr lang="en-US" sz="2000" dirty="0"/>
              <a:t>Common concern: Climate action, at least in parts, is </a:t>
            </a:r>
            <a:r>
              <a:rPr lang="en-US" sz="2000" b="1" dirty="0">
                <a:solidFill>
                  <a:schemeClr val="accent5"/>
                </a:solidFill>
              </a:rPr>
              <a:t>obstructed</a:t>
            </a:r>
            <a:r>
              <a:rPr lang="en-US" sz="2000" dirty="0"/>
              <a:t> by firms’ lobbying activities</a:t>
            </a:r>
          </a:p>
          <a:p>
            <a:pPr lvl="2">
              <a:spcBef>
                <a:spcPts val="600"/>
              </a:spcBef>
            </a:pPr>
            <a:r>
              <a:rPr lang="en-US" sz="1800" dirty="0"/>
              <a:t>Influence policymakers to undermine, delay, or avoid pro-climate regulations or policies</a:t>
            </a:r>
          </a:p>
          <a:p>
            <a:pPr lvl="2">
              <a:spcBef>
                <a:spcPts val="600"/>
              </a:spcBef>
            </a:pPr>
            <a:r>
              <a:rPr lang="en-US" sz="1800" dirty="0"/>
              <a:t>“Scope 4 emissions”</a:t>
            </a:r>
          </a:p>
          <a:p>
            <a:pPr marL="360363" lvl="1" indent="-360363">
              <a:spcBef>
                <a:spcPts val="600"/>
              </a:spcBef>
            </a:pPr>
            <a:r>
              <a:rPr lang="en-US" sz="2000" dirty="0"/>
              <a:t>Corporate lobbying </a:t>
            </a:r>
          </a:p>
          <a:p>
            <a:pPr lvl="2">
              <a:spcBef>
                <a:spcPts val="600"/>
              </a:spcBef>
            </a:pPr>
            <a:r>
              <a:rPr lang="en-US" sz="1800" dirty="0"/>
              <a:t>Occurs </a:t>
            </a:r>
            <a:r>
              <a:rPr lang="en-US" sz="1800" b="1" dirty="0">
                <a:solidFill>
                  <a:schemeClr val="accent5"/>
                </a:solidFill>
              </a:rPr>
              <a:t>behind the scenes</a:t>
            </a:r>
          </a:p>
          <a:p>
            <a:pPr lvl="2">
              <a:spcBef>
                <a:spcPts val="600"/>
              </a:spcBef>
            </a:pPr>
            <a:r>
              <a:rPr lang="en-US" sz="1800" dirty="0"/>
              <a:t>Sometimes collides with </a:t>
            </a:r>
            <a:r>
              <a:rPr lang="en-US" sz="1800" b="1" dirty="0">
                <a:solidFill>
                  <a:schemeClr val="accent5"/>
                </a:solidFill>
              </a:rPr>
              <a:t>public statements </a:t>
            </a:r>
            <a:r>
              <a:rPr lang="en-US" sz="1800" dirty="0"/>
              <a:t>on how firms plan to fight climate change</a:t>
            </a:r>
          </a:p>
          <a:p>
            <a:pPr lvl="2">
              <a:spcBef>
                <a:spcPts val="600"/>
              </a:spcBef>
            </a:pPr>
            <a:r>
              <a:rPr lang="en-US" sz="1800" dirty="0"/>
              <a:t>Is </a:t>
            </a:r>
            <a:r>
              <a:rPr lang="en-US" sz="1800" b="1" dirty="0">
                <a:solidFill>
                  <a:schemeClr val="accent5"/>
                </a:solidFill>
              </a:rPr>
              <a:t>not a sideshow: </a:t>
            </a:r>
            <a:r>
              <a:rPr lang="en-US" sz="1800" dirty="0"/>
              <a:t>has real effects on climate action </a:t>
            </a:r>
            <a:r>
              <a:rPr lang="en-US" sz="1200" dirty="0"/>
              <a:t>(Meng and Rode, 2019; Brulle, 2018; Gao and Huang, 2024)  </a:t>
            </a:r>
            <a:endParaRPr lang="de-CH" sz="1800" dirty="0"/>
          </a:p>
        </p:txBody>
      </p:sp>
      <p:sp>
        <p:nvSpPr>
          <p:cNvPr id="2" name="Titel 1">
            <a:extLst>
              <a:ext uri="{FF2B5EF4-FFF2-40B4-BE49-F238E27FC236}">
                <a16:creationId xmlns:a16="http://schemas.microsoft.com/office/drawing/2014/main" id="{43881069-DD31-1418-8F2B-B71208DAB2C8}"/>
              </a:ext>
            </a:extLst>
          </p:cNvPr>
          <p:cNvSpPr>
            <a:spLocks noGrp="1"/>
          </p:cNvSpPr>
          <p:nvPr>
            <p:ph type="title"/>
          </p:nvPr>
        </p:nvSpPr>
        <p:spPr>
          <a:xfrm>
            <a:off x="273600" y="245268"/>
            <a:ext cx="5723999" cy="407311"/>
          </a:xfrm>
        </p:spPr>
        <p:txBody>
          <a:bodyPr/>
          <a:lstStyle/>
          <a:p>
            <a:r>
              <a:rPr lang="en-US" dirty="0"/>
              <a:t>Corporate climate lobbying matters</a:t>
            </a:r>
          </a:p>
        </p:txBody>
      </p:sp>
      <p:sp>
        <p:nvSpPr>
          <p:cNvPr id="8" name="Textplatzhalter 7">
            <a:extLst>
              <a:ext uri="{FF2B5EF4-FFF2-40B4-BE49-F238E27FC236}">
                <a16:creationId xmlns:a16="http://schemas.microsoft.com/office/drawing/2014/main" id="{A596F082-2AC4-F659-9EEC-B527891DFED9}"/>
              </a:ext>
            </a:extLst>
          </p:cNvPr>
          <p:cNvSpPr>
            <a:spLocks noGrp="1"/>
          </p:cNvSpPr>
          <p:nvPr>
            <p:ph type="body" sz="quarter" idx="13"/>
          </p:nvPr>
        </p:nvSpPr>
        <p:spPr/>
        <p:txBody>
          <a:bodyPr/>
          <a:lstStyle/>
          <a:p>
            <a:r>
              <a:rPr lang="de-DE" sz="1000" dirty="0"/>
              <a:t>Image source: Alexander Grey </a:t>
            </a:r>
            <a:r>
              <a:rPr lang="de-DE" sz="1000" dirty="0" err="1"/>
              <a:t>by</a:t>
            </a:r>
            <a:r>
              <a:rPr lang="de-DE" sz="1000" dirty="0"/>
              <a:t> Unsplash</a:t>
            </a:r>
            <a:endParaRPr lang="de-CH" sz="1000" dirty="0"/>
          </a:p>
        </p:txBody>
      </p:sp>
    </p:spTree>
    <p:extLst>
      <p:ext uri="{BB962C8B-B14F-4D97-AF65-F5344CB8AC3E}">
        <p14:creationId xmlns:p14="http://schemas.microsoft.com/office/powerpoint/2010/main" val="181717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5B5BD-58FC-BD13-BCEB-174F8900F719}"/>
              </a:ext>
            </a:extLst>
          </p:cNvPr>
          <p:cNvSpPr>
            <a:spLocks noGrp="1"/>
          </p:cNvSpPr>
          <p:nvPr>
            <p:ph type="title"/>
          </p:nvPr>
        </p:nvSpPr>
        <p:spPr/>
        <p:txBody>
          <a:bodyPr/>
          <a:lstStyle/>
          <a:p>
            <a:r>
              <a:rPr lang="en-US" dirty="0"/>
              <a:t>Video of how an ExxonMobil lobbyist said that the firm fought climate science through “shadow groups” and targeted senators to weaken President Biden’s climate proposals </a:t>
            </a:r>
          </a:p>
        </p:txBody>
      </p:sp>
      <p:pic>
        <p:nvPicPr>
          <p:cNvPr id="9" name="Inhaltsplatzhalter 8">
            <a:extLst>
              <a:ext uri="{FF2B5EF4-FFF2-40B4-BE49-F238E27FC236}">
                <a16:creationId xmlns:a16="http://schemas.microsoft.com/office/drawing/2014/main" id="{E9A0B160-ACC2-AEAE-883D-92542C8DF1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462" y="1510789"/>
            <a:ext cx="11650662" cy="3883554"/>
          </a:xfrm>
        </p:spPr>
      </p:pic>
      <p:sp>
        <p:nvSpPr>
          <p:cNvPr id="4" name="Datumsplatzhalter 3">
            <a:extLst>
              <a:ext uri="{FF2B5EF4-FFF2-40B4-BE49-F238E27FC236}">
                <a16:creationId xmlns:a16="http://schemas.microsoft.com/office/drawing/2014/main" id="{7D977D7A-1DD2-BDDF-41EA-34D2C0480393}"/>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30F137BA-717A-7162-B4B8-0C0481FD48E8}"/>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2B38BA6-E412-9023-D129-409FA4EADB3B}"/>
              </a:ext>
            </a:extLst>
          </p:cNvPr>
          <p:cNvSpPr>
            <a:spLocks noGrp="1"/>
          </p:cNvSpPr>
          <p:nvPr>
            <p:ph type="sldNum" sz="quarter" idx="12"/>
          </p:nvPr>
        </p:nvSpPr>
        <p:spPr/>
        <p:txBody>
          <a:bodyPr/>
          <a:lstStyle/>
          <a:p>
            <a:fld id="{442AD375-037F-43D0-B059-5172DA06796A}" type="slidenum">
              <a:rPr lang="en-GB" noProof="0" smtClean="0"/>
              <a:pPr/>
              <a:t>3</a:t>
            </a:fld>
            <a:endParaRPr lang="en-GB" noProof="0" dirty="0"/>
          </a:p>
        </p:txBody>
      </p:sp>
      <p:sp>
        <p:nvSpPr>
          <p:cNvPr id="7" name="Textplatzhalter 6">
            <a:extLst>
              <a:ext uri="{FF2B5EF4-FFF2-40B4-BE49-F238E27FC236}">
                <a16:creationId xmlns:a16="http://schemas.microsoft.com/office/drawing/2014/main" id="{934C2540-FE77-E361-E099-6A06B6A83AAC}"/>
              </a:ext>
            </a:extLst>
          </p:cNvPr>
          <p:cNvSpPr>
            <a:spLocks noGrp="1"/>
          </p:cNvSpPr>
          <p:nvPr>
            <p:ph type="body" sz="quarter" idx="13"/>
          </p:nvPr>
        </p:nvSpPr>
        <p:spPr>
          <a:xfrm>
            <a:off x="270000" y="6021289"/>
            <a:ext cx="7922096" cy="203300"/>
          </a:xfrm>
        </p:spPr>
        <p:txBody>
          <a:bodyPr/>
          <a:lstStyle/>
          <a:p>
            <a:r>
              <a:rPr lang="en-US" dirty="0" err="1"/>
              <a:t>Tabuchi</a:t>
            </a:r>
            <a:r>
              <a:rPr lang="en-US" dirty="0"/>
              <a:t>, H. (2021). In video, Exxon lobbyist describes efforts to undercut climate action.</a:t>
            </a:r>
          </a:p>
          <a:p>
            <a:r>
              <a:rPr lang="en-US" dirty="0"/>
              <a:t>New York Times</a:t>
            </a:r>
          </a:p>
        </p:txBody>
      </p:sp>
    </p:spTree>
    <p:extLst>
      <p:ext uri="{BB962C8B-B14F-4D97-AF65-F5344CB8AC3E}">
        <p14:creationId xmlns:p14="http://schemas.microsoft.com/office/powerpoint/2010/main" val="328658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BFC7A-8129-C46A-94E2-3A07A2412A88}"/>
              </a:ext>
            </a:extLst>
          </p:cNvPr>
          <p:cNvSpPr>
            <a:spLocks noGrp="1"/>
          </p:cNvSpPr>
          <p:nvPr>
            <p:ph type="title"/>
          </p:nvPr>
        </p:nvSpPr>
        <p:spPr/>
        <p:txBody>
          <a:bodyPr/>
          <a:lstStyle/>
          <a:p>
            <a:r>
              <a:rPr lang="en-US" dirty="0"/>
              <a:t>Study </a:t>
            </a:r>
            <a:r>
              <a:rPr lang="en-US" sz="2400" dirty="0"/>
              <a:t>climate lobbying of publicly listed U.S. firms from 2001 to 2022</a:t>
            </a:r>
            <a:endParaRPr lang="en-US" dirty="0"/>
          </a:p>
        </p:txBody>
      </p:sp>
      <p:sp>
        <p:nvSpPr>
          <p:cNvPr id="3" name="Inhaltsplatzhalter 2">
            <a:extLst>
              <a:ext uri="{FF2B5EF4-FFF2-40B4-BE49-F238E27FC236}">
                <a16:creationId xmlns:a16="http://schemas.microsoft.com/office/drawing/2014/main" id="{A3CA9AB9-503B-DAF8-D1AE-61118496B46E}"/>
              </a:ext>
            </a:extLst>
          </p:cNvPr>
          <p:cNvSpPr>
            <a:spLocks noGrp="1"/>
          </p:cNvSpPr>
          <p:nvPr>
            <p:ph idx="1"/>
          </p:nvPr>
        </p:nvSpPr>
        <p:spPr>
          <a:xfrm>
            <a:off x="271461" y="870744"/>
            <a:ext cx="6184579" cy="5150545"/>
          </a:xfrm>
        </p:spPr>
        <p:txBody>
          <a:bodyPr/>
          <a:lstStyle/>
          <a:p>
            <a:r>
              <a:rPr lang="en-US" sz="2000" b="1" u="sng" dirty="0"/>
              <a:t>Three contributions</a:t>
            </a:r>
          </a:p>
          <a:p>
            <a:pPr marL="285750" indent="-285750">
              <a:buFont typeface="Arial" panose="020B0604020202020204" pitchFamily="34" charset="0"/>
              <a:buChar char="•"/>
            </a:pPr>
            <a:endParaRPr lang="en-US" sz="2000" dirty="0"/>
          </a:p>
          <a:p>
            <a:pPr marL="457200" indent="-457200">
              <a:buFont typeface="+mj-lt"/>
              <a:buAutoNum type="arabicPeriod"/>
            </a:pPr>
            <a:r>
              <a:rPr lang="en-US" sz="2000" dirty="0"/>
              <a:t>Quantify corporate anti- and pro-climate lobbying expenses, identify the </a:t>
            </a:r>
            <a:r>
              <a:rPr lang="en-US" sz="2000" b="1" dirty="0">
                <a:solidFill>
                  <a:schemeClr val="accent5"/>
                </a:solidFill>
              </a:rPr>
              <a:t>largest corporate lobbyists </a:t>
            </a:r>
            <a:r>
              <a:rPr lang="en-US" sz="2000" dirty="0"/>
              <a:t>and their motives</a:t>
            </a:r>
          </a:p>
          <a:p>
            <a:pPr marL="457200" indent="-457200">
              <a:buFont typeface="+mj-lt"/>
              <a:buAutoNum type="arabicPeriod"/>
            </a:pPr>
            <a:endParaRPr lang="en-US" sz="2000" dirty="0"/>
          </a:p>
          <a:p>
            <a:pPr marL="457200" indent="-457200">
              <a:buFont typeface="+mj-lt"/>
              <a:buAutoNum type="arabicPeriod"/>
            </a:pPr>
            <a:r>
              <a:rPr lang="en-US" sz="2000" dirty="0"/>
              <a:t>Establish how climate lobbying relates to corporate </a:t>
            </a:r>
            <a:r>
              <a:rPr lang="en-US" sz="2000" b="1" dirty="0">
                <a:solidFill>
                  <a:schemeClr val="accent5"/>
                </a:solidFill>
              </a:rPr>
              <a:t>business models</a:t>
            </a:r>
          </a:p>
          <a:p>
            <a:pPr marL="457200" indent="-457200">
              <a:buFont typeface="+mj-lt"/>
              <a:buAutoNum type="arabicPeriod"/>
            </a:pPr>
            <a:endParaRPr lang="en-US" sz="2000" dirty="0"/>
          </a:p>
          <a:p>
            <a:pPr marL="457200" indent="-457200">
              <a:buFont typeface="+mj-lt"/>
              <a:buAutoNum type="arabicPeriod"/>
            </a:pPr>
            <a:r>
              <a:rPr lang="en-US" sz="2000" dirty="0"/>
              <a:t>Document whether and how climate lobbying is priced in </a:t>
            </a:r>
            <a:r>
              <a:rPr lang="en-US" sz="2000" b="1" dirty="0">
                <a:solidFill>
                  <a:schemeClr val="accent5"/>
                </a:solidFill>
              </a:rPr>
              <a:t>financial markets</a:t>
            </a:r>
          </a:p>
          <a:p>
            <a:pPr marL="457200" indent="-457200">
              <a:buFont typeface="+mj-lt"/>
              <a:buAutoNum type="arabicPeriod"/>
            </a:pPr>
            <a:endParaRPr lang="en-US" sz="2000" b="1" dirty="0">
              <a:solidFill>
                <a:schemeClr val="accent5"/>
              </a:solidFill>
            </a:endParaRPr>
          </a:p>
          <a:p>
            <a:pPr marL="457200" indent="-457200">
              <a:buFont typeface="+mj-lt"/>
              <a:buAutoNum type="arabicPeriod"/>
            </a:pPr>
            <a:endParaRPr lang="en-US" sz="2000" b="1" dirty="0">
              <a:solidFill>
                <a:schemeClr val="accent5"/>
              </a:solidFill>
            </a:endParaRPr>
          </a:p>
          <a:p>
            <a:pPr marL="457200" indent="-457200">
              <a:buFont typeface="+mj-lt"/>
              <a:buAutoNum type="arabicPeriod"/>
            </a:pPr>
            <a:endParaRPr lang="en-US" sz="2000" b="1" dirty="0">
              <a:solidFill>
                <a:schemeClr val="accent5"/>
              </a:solidFill>
            </a:endParaRPr>
          </a:p>
          <a:p>
            <a:r>
              <a:rPr lang="en-US" sz="1800" dirty="0"/>
              <a:t>Paper available here: </a:t>
            </a:r>
            <a:r>
              <a:rPr lang="en-US" sz="1800" dirty="0">
                <a:hlinkClick r:id="rId2"/>
              </a:rPr>
              <a:t>https://papers.ssrn.com/sol3/papers.cfm?abstract_id=4711812</a:t>
            </a:r>
            <a:endParaRPr lang="en-US" sz="1800" dirty="0"/>
          </a:p>
          <a:p>
            <a:endParaRPr lang="de-CH" dirty="0"/>
          </a:p>
        </p:txBody>
      </p:sp>
      <p:sp>
        <p:nvSpPr>
          <p:cNvPr id="4" name="Datumsplatzhalter 3">
            <a:extLst>
              <a:ext uri="{FF2B5EF4-FFF2-40B4-BE49-F238E27FC236}">
                <a16:creationId xmlns:a16="http://schemas.microsoft.com/office/drawing/2014/main" id="{8465CCF0-EB07-C5DA-2E48-C313053A3BF6}"/>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A401742C-7D3B-A1F3-02EE-3376F7910128}"/>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8929B041-9C7A-B686-5006-BE77FB9027CC}"/>
              </a:ext>
            </a:extLst>
          </p:cNvPr>
          <p:cNvSpPr>
            <a:spLocks noGrp="1"/>
          </p:cNvSpPr>
          <p:nvPr>
            <p:ph type="sldNum" sz="quarter" idx="12"/>
          </p:nvPr>
        </p:nvSpPr>
        <p:spPr/>
        <p:txBody>
          <a:bodyPr/>
          <a:lstStyle/>
          <a:p>
            <a:fld id="{442AD375-037F-43D0-B059-5172DA06796A}" type="slidenum">
              <a:rPr lang="en-GB" noProof="0" smtClean="0"/>
              <a:pPr/>
              <a:t>4</a:t>
            </a:fld>
            <a:endParaRPr lang="en-GB" noProof="0" dirty="0"/>
          </a:p>
        </p:txBody>
      </p:sp>
      <p:pic>
        <p:nvPicPr>
          <p:cNvPr id="13" name="Grafik 12">
            <a:extLst>
              <a:ext uri="{FF2B5EF4-FFF2-40B4-BE49-F238E27FC236}">
                <a16:creationId xmlns:a16="http://schemas.microsoft.com/office/drawing/2014/main" id="{B660053F-8A50-EF4B-F092-569E5C1CC5C5}"/>
              </a:ext>
            </a:extLst>
          </p:cNvPr>
          <p:cNvPicPr>
            <a:picLocks noChangeAspect="1"/>
          </p:cNvPicPr>
          <p:nvPr/>
        </p:nvPicPr>
        <p:blipFill rotWithShape="1">
          <a:blip r:embed="rId3"/>
          <a:srcRect l="8143" t="12256"/>
          <a:stretch/>
        </p:blipFill>
        <p:spPr>
          <a:xfrm>
            <a:off x="7600059" y="967543"/>
            <a:ext cx="4320480" cy="5360418"/>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Grafik 6">
            <a:extLst>
              <a:ext uri="{FF2B5EF4-FFF2-40B4-BE49-F238E27FC236}">
                <a16:creationId xmlns:a16="http://schemas.microsoft.com/office/drawing/2014/main" id="{551E9F3A-C726-B415-6A4C-4F05DE420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191" y="5942155"/>
            <a:ext cx="1762695" cy="705078"/>
          </a:xfrm>
          <a:prstGeom prst="rect">
            <a:avLst/>
          </a:prstGeom>
        </p:spPr>
      </p:pic>
    </p:spTree>
    <p:extLst>
      <p:ext uri="{BB962C8B-B14F-4D97-AF65-F5344CB8AC3E}">
        <p14:creationId xmlns:p14="http://schemas.microsoft.com/office/powerpoint/2010/main" val="260779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2E10A-0B45-797B-1656-F9E1D700847F}"/>
              </a:ext>
            </a:extLst>
          </p:cNvPr>
          <p:cNvSpPr>
            <a:spLocks noGrp="1"/>
          </p:cNvSpPr>
          <p:nvPr>
            <p:ph type="title"/>
          </p:nvPr>
        </p:nvSpPr>
        <p:spPr>
          <a:xfrm>
            <a:off x="273600" y="244799"/>
            <a:ext cx="11646937" cy="621975"/>
          </a:xfrm>
        </p:spPr>
        <p:txBody>
          <a:bodyPr/>
          <a:lstStyle/>
          <a:p>
            <a:r>
              <a:rPr lang="en-US" dirty="0"/>
              <a:t>Two steps to measure corporate climate lobbying</a:t>
            </a:r>
          </a:p>
        </p:txBody>
      </p:sp>
      <p:sp>
        <p:nvSpPr>
          <p:cNvPr id="3" name="Inhaltsplatzhalter 2">
            <a:extLst>
              <a:ext uri="{FF2B5EF4-FFF2-40B4-BE49-F238E27FC236}">
                <a16:creationId xmlns:a16="http://schemas.microsoft.com/office/drawing/2014/main" id="{1F3180F7-B2F1-1A92-BBDE-76CF9AAC2E97}"/>
              </a:ext>
            </a:extLst>
          </p:cNvPr>
          <p:cNvSpPr>
            <a:spLocks noGrp="1"/>
          </p:cNvSpPr>
          <p:nvPr>
            <p:ph sz="half" idx="1"/>
          </p:nvPr>
        </p:nvSpPr>
        <p:spPr>
          <a:xfrm>
            <a:off x="271463" y="899431"/>
            <a:ext cx="5536505" cy="5133447"/>
          </a:xfrm>
        </p:spPr>
        <p:txBody>
          <a:bodyPr/>
          <a:lstStyle/>
          <a:p>
            <a:r>
              <a:rPr lang="en-US" sz="2000" b="1" u="sng" dirty="0">
                <a:latin typeface="+mj-lt"/>
              </a:rPr>
              <a:t>Step 1: </a:t>
            </a:r>
          </a:p>
          <a:p>
            <a:r>
              <a:rPr lang="en-US" sz="2000" b="1" dirty="0">
                <a:latin typeface="+mj-lt"/>
              </a:rPr>
              <a:t>Climate lobbying</a:t>
            </a:r>
          </a:p>
          <a:p>
            <a:endParaRPr lang="en-US" sz="2000" b="1" dirty="0">
              <a:latin typeface="+mj-lt"/>
            </a:endParaRPr>
          </a:p>
          <a:p>
            <a:pPr marL="360363" lvl="1" indent="-360363">
              <a:spcBef>
                <a:spcPts val="0"/>
              </a:spcBef>
            </a:pPr>
            <a:r>
              <a:rPr lang="en-US" sz="2000" dirty="0"/>
              <a:t>Identify those lobbying reports that address </a:t>
            </a:r>
            <a:r>
              <a:rPr lang="en-US" sz="2000" b="1" dirty="0">
                <a:solidFill>
                  <a:schemeClr val="accent5"/>
                </a:solidFill>
              </a:rPr>
              <a:t>climate-related topics</a:t>
            </a:r>
            <a:r>
              <a:rPr lang="en-US" sz="2000" dirty="0"/>
              <a:t> and measure the associated lobbying amounts</a:t>
            </a:r>
          </a:p>
          <a:p>
            <a:pPr lvl="2">
              <a:spcBef>
                <a:spcPts val="500"/>
              </a:spcBef>
            </a:pPr>
            <a:r>
              <a:rPr lang="en-US" sz="1800" dirty="0"/>
              <a:t>Climate-related lobbying identified based on a classification of the lobbying “</a:t>
            </a:r>
            <a:r>
              <a:rPr lang="en-US" sz="1800" i="1" dirty="0"/>
              <a:t>issues</a:t>
            </a:r>
            <a:r>
              <a:rPr lang="en-US" sz="1800" dirty="0"/>
              <a:t>” in a report </a:t>
            </a:r>
          </a:p>
          <a:p>
            <a:pPr lvl="2">
              <a:spcBef>
                <a:spcPts val="500"/>
              </a:spcBef>
            </a:pPr>
            <a:r>
              <a:rPr lang="en-US" sz="1800" dirty="0"/>
              <a:t>An issue is “</a:t>
            </a:r>
            <a:r>
              <a:rPr lang="en-US" sz="1800" i="1" dirty="0"/>
              <a:t>climate-related</a:t>
            </a:r>
            <a:r>
              <a:rPr lang="en-US" sz="1800" dirty="0"/>
              <a:t>” if its description contains a climate-related keyword or bill</a:t>
            </a:r>
          </a:p>
          <a:p>
            <a:pPr marL="360363" lvl="1" indent="-360363"/>
            <a:r>
              <a:rPr lang="en-US" sz="2000" b="0" i="0" u="none" strike="noStrike" baseline="0" dirty="0"/>
              <a:t>Quantify the </a:t>
            </a:r>
            <a:r>
              <a:rPr lang="en-US" sz="2000" b="1" i="0" u="none" strike="noStrike" baseline="0" dirty="0">
                <a:solidFill>
                  <a:schemeClr val="accent5"/>
                </a:solidFill>
              </a:rPr>
              <a:t>amounts of climate lobbying </a:t>
            </a:r>
            <a:r>
              <a:rPr lang="en-US" sz="2000" b="0" i="0" u="none" strike="noStrike" baseline="0" dirty="0"/>
              <a:t>by allocating total lobbying expenses listed in a report across issues in the report</a:t>
            </a:r>
            <a:endParaRPr lang="en-US" sz="2000" dirty="0"/>
          </a:p>
          <a:p>
            <a:endParaRPr lang="en-US" sz="2000" dirty="0">
              <a:latin typeface="+mj-lt"/>
            </a:endParaRPr>
          </a:p>
          <a:p>
            <a:endParaRPr lang="de-CH" dirty="0"/>
          </a:p>
        </p:txBody>
      </p:sp>
      <p:sp>
        <p:nvSpPr>
          <p:cNvPr id="4" name="Datumsplatzhalter 3">
            <a:extLst>
              <a:ext uri="{FF2B5EF4-FFF2-40B4-BE49-F238E27FC236}">
                <a16:creationId xmlns:a16="http://schemas.microsoft.com/office/drawing/2014/main" id="{4C854ED5-474D-2338-2E43-8B9ECF31C986}"/>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7A6964F4-764A-25EA-A980-7DE5A26DA07E}"/>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2CEB9E02-20BD-9169-4BA7-62DCCFFB4CB8}"/>
              </a:ext>
            </a:extLst>
          </p:cNvPr>
          <p:cNvSpPr>
            <a:spLocks noGrp="1"/>
          </p:cNvSpPr>
          <p:nvPr>
            <p:ph type="sldNum" sz="quarter" idx="12"/>
          </p:nvPr>
        </p:nvSpPr>
        <p:spPr/>
        <p:txBody>
          <a:bodyPr/>
          <a:lstStyle/>
          <a:p>
            <a:fld id="{442AD375-037F-43D0-B059-5172DA06796A}" type="slidenum">
              <a:rPr lang="en-GB" noProof="0" smtClean="0"/>
              <a:pPr/>
              <a:t>5</a:t>
            </a:fld>
            <a:endParaRPr lang="en-GB" noProof="0" dirty="0"/>
          </a:p>
        </p:txBody>
      </p:sp>
      <p:sp>
        <p:nvSpPr>
          <p:cNvPr id="10" name="Inhaltsplatzhalter 9">
            <a:extLst>
              <a:ext uri="{FF2B5EF4-FFF2-40B4-BE49-F238E27FC236}">
                <a16:creationId xmlns:a16="http://schemas.microsoft.com/office/drawing/2014/main" id="{5C24BC3B-4C9B-7027-AD59-05F1551B62AF}"/>
              </a:ext>
            </a:extLst>
          </p:cNvPr>
          <p:cNvSpPr>
            <a:spLocks noGrp="1"/>
          </p:cNvSpPr>
          <p:nvPr>
            <p:ph sz="half" idx="13"/>
          </p:nvPr>
        </p:nvSpPr>
        <p:spPr>
          <a:xfrm>
            <a:off x="6197600" y="866774"/>
            <a:ext cx="5722937" cy="5357814"/>
          </a:xfrm>
        </p:spPr>
        <p:txBody>
          <a:bodyPr/>
          <a:lstStyle/>
          <a:p>
            <a:r>
              <a:rPr lang="en-US" sz="2000" b="1" u="sng" dirty="0">
                <a:latin typeface="+mj-lt"/>
              </a:rPr>
              <a:t>Step 2: </a:t>
            </a:r>
          </a:p>
          <a:p>
            <a:r>
              <a:rPr lang="en-US" sz="2000" b="1" dirty="0">
                <a:latin typeface="+mj-lt"/>
              </a:rPr>
              <a:t>Anti- and pro-climate lobbying</a:t>
            </a:r>
          </a:p>
          <a:p>
            <a:endParaRPr lang="en-US" sz="2000" b="1" dirty="0">
              <a:latin typeface="+mj-lt"/>
            </a:endParaRPr>
          </a:p>
          <a:p>
            <a:pPr marL="360363" lvl="1" indent="-360363">
              <a:spcBef>
                <a:spcPts val="0"/>
              </a:spcBef>
            </a:pPr>
            <a:r>
              <a:rPr lang="en-US" sz="2000" dirty="0">
                <a:latin typeface="+mj-lt"/>
              </a:rPr>
              <a:t>Follow Kwon et al. (2023) and calculate whether the firm’s executives or lobbyists contribute primarily to the Republican or Democratic Party</a:t>
            </a:r>
          </a:p>
          <a:p>
            <a:pPr lvl="2"/>
            <a:r>
              <a:rPr lang="en-US" sz="1800" dirty="0">
                <a:latin typeface="+mj-lt"/>
              </a:rPr>
              <a:t>Lobbying is </a:t>
            </a:r>
            <a:r>
              <a:rPr lang="en-US" sz="1800" b="1" dirty="0">
                <a:solidFill>
                  <a:schemeClr val="accent5"/>
                </a:solidFill>
                <a:latin typeface="+mj-lt"/>
              </a:rPr>
              <a:t>anti-climate</a:t>
            </a:r>
            <a:r>
              <a:rPr lang="en-US" sz="1800" dirty="0">
                <a:latin typeface="+mj-lt"/>
              </a:rPr>
              <a:t> (</a:t>
            </a:r>
            <a:r>
              <a:rPr lang="en-US" sz="1800" b="1" dirty="0">
                <a:solidFill>
                  <a:schemeClr val="accent1"/>
                </a:solidFill>
                <a:latin typeface="+mj-lt"/>
              </a:rPr>
              <a:t>pro-climate</a:t>
            </a:r>
            <a:r>
              <a:rPr lang="en-US" sz="1800" dirty="0">
                <a:latin typeface="+mj-lt"/>
              </a:rPr>
              <a:t>) if executives or lobbyists donate primarily to </a:t>
            </a:r>
            <a:r>
              <a:rPr lang="en-US" sz="1800" b="1" dirty="0">
                <a:solidFill>
                  <a:schemeClr val="accent5"/>
                </a:solidFill>
                <a:latin typeface="+mj-lt"/>
              </a:rPr>
              <a:t>Republicans</a:t>
            </a:r>
            <a:r>
              <a:rPr lang="en-US" sz="1800" dirty="0">
                <a:latin typeface="+mj-lt"/>
              </a:rPr>
              <a:t> (</a:t>
            </a:r>
            <a:r>
              <a:rPr lang="en-US" sz="1800" b="1" dirty="0">
                <a:solidFill>
                  <a:schemeClr val="accent1"/>
                </a:solidFill>
                <a:latin typeface="+mj-lt"/>
              </a:rPr>
              <a:t>Democrats</a:t>
            </a:r>
            <a:r>
              <a:rPr lang="en-US" sz="1800" dirty="0">
                <a:latin typeface="+mj-lt"/>
              </a:rPr>
              <a:t>)</a:t>
            </a:r>
          </a:p>
          <a:p>
            <a:endParaRPr lang="de-CH" dirty="0"/>
          </a:p>
        </p:txBody>
      </p:sp>
    </p:spTree>
    <p:extLst>
      <p:ext uri="{BB962C8B-B14F-4D97-AF65-F5344CB8AC3E}">
        <p14:creationId xmlns:p14="http://schemas.microsoft.com/office/powerpoint/2010/main" val="2286689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E6073320-E2F2-B943-846F-B5DB4D868949}"/>
              </a:ext>
            </a:extLst>
          </p:cNvPr>
          <p:cNvSpPr>
            <a:spLocks noGrp="1"/>
          </p:cNvSpPr>
          <p:nvPr>
            <p:ph type="body" sz="quarter" idx="14"/>
          </p:nvPr>
        </p:nvSpPr>
        <p:spPr/>
        <p:txBody>
          <a:bodyPr/>
          <a:lstStyle/>
          <a:p>
            <a:endParaRPr lang="de-CH" dirty="0"/>
          </a:p>
        </p:txBody>
      </p:sp>
      <p:sp>
        <p:nvSpPr>
          <p:cNvPr id="2" name="Titel 1">
            <a:extLst>
              <a:ext uri="{FF2B5EF4-FFF2-40B4-BE49-F238E27FC236}">
                <a16:creationId xmlns:a16="http://schemas.microsoft.com/office/drawing/2014/main" id="{96CCF8ED-FCEC-7E1B-D78B-D20EE29D4BDA}"/>
              </a:ext>
            </a:extLst>
          </p:cNvPr>
          <p:cNvSpPr>
            <a:spLocks noGrp="1"/>
          </p:cNvSpPr>
          <p:nvPr>
            <p:ph type="title"/>
          </p:nvPr>
        </p:nvSpPr>
        <p:spPr/>
        <p:txBody>
          <a:bodyPr/>
          <a:lstStyle/>
          <a:p>
            <a:r>
              <a:rPr lang="en-US" dirty="0"/>
              <a:t>Some numbers on corporate climate lobbying</a:t>
            </a:r>
            <a:endParaRPr lang="de-CH" dirty="0"/>
          </a:p>
        </p:txBody>
      </p:sp>
      <p:graphicFrame>
        <p:nvGraphicFramePr>
          <p:cNvPr id="13" name="Inhaltsplatzhalter 12">
            <a:extLst>
              <a:ext uri="{FF2B5EF4-FFF2-40B4-BE49-F238E27FC236}">
                <a16:creationId xmlns:a16="http://schemas.microsoft.com/office/drawing/2014/main" id="{A03986B5-0DCB-1730-42F7-C63F244F6923}"/>
              </a:ext>
            </a:extLst>
          </p:cNvPr>
          <p:cNvGraphicFramePr>
            <a:graphicFrameLocks noGrp="1"/>
          </p:cNvGraphicFramePr>
          <p:nvPr>
            <p:ph sz="half" idx="1"/>
            <p:extLst>
              <p:ext uri="{D42A27DB-BD31-4B8C-83A1-F6EECF244321}">
                <p14:modId xmlns:p14="http://schemas.microsoft.com/office/powerpoint/2010/main" val="2219351287"/>
              </p:ext>
            </p:extLst>
          </p:nvPr>
        </p:nvGraphicFramePr>
        <p:xfrm>
          <a:off x="271463" y="1196752"/>
          <a:ext cx="5722937" cy="480399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umsplatzhalter 3">
            <a:extLst>
              <a:ext uri="{FF2B5EF4-FFF2-40B4-BE49-F238E27FC236}">
                <a16:creationId xmlns:a16="http://schemas.microsoft.com/office/drawing/2014/main" id="{4C505993-873C-6934-E7B9-33B68518823F}"/>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D0C5CA5F-1CB8-C105-E07F-17E07BB6555D}"/>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ABA5DB26-888B-18F4-0B63-9A96DFD026B6}"/>
              </a:ext>
            </a:extLst>
          </p:cNvPr>
          <p:cNvSpPr>
            <a:spLocks noGrp="1"/>
          </p:cNvSpPr>
          <p:nvPr>
            <p:ph type="sldNum" sz="quarter" idx="12"/>
          </p:nvPr>
        </p:nvSpPr>
        <p:spPr/>
        <p:txBody>
          <a:bodyPr/>
          <a:lstStyle/>
          <a:p>
            <a:fld id="{442AD375-037F-43D0-B059-5172DA06796A}" type="slidenum">
              <a:rPr lang="en-GB" noProof="0" smtClean="0"/>
              <a:pPr/>
              <a:t>6</a:t>
            </a:fld>
            <a:endParaRPr lang="en-GB" noProof="0" dirty="0"/>
          </a:p>
        </p:txBody>
      </p:sp>
      <p:sp>
        <p:nvSpPr>
          <p:cNvPr id="9" name="Inhaltsplatzhalter 8">
            <a:extLst>
              <a:ext uri="{FF2B5EF4-FFF2-40B4-BE49-F238E27FC236}">
                <a16:creationId xmlns:a16="http://schemas.microsoft.com/office/drawing/2014/main" id="{91664910-AE81-AFCC-6DCE-DE0FA0305DA7}"/>
              </a:ext>
            </a:extLst>
          </p:cNvPr>
          <p:cNvSpPr>
            <a:spLocks noGrp="1"/>
          </p:cNvSpPr>
          <p:nvPr>
            <p:ph sz="half" idx="13"/>
          </p:nvPr>
        </p:nvSpPr>
        <p:spPr>
          <a:solidFill>
            <a:schemeClr val="bg2"/>
          </a:solidFill>
        </p:spPr>
        <p:txBody>
          <a:bodyPr/>
          <a:lstStyle/>
          <a:p>
            <a:endParaRPr lang="en-US" sz="2400" dirty="0"/>
          </a:p>
          <a:p>
            <a:endParaRPr lang="en-US" sz="2400" dirty="0"/>
          </a:p>
          <a:p>
            <a:endParaRPr lang="en-US" sz="700" dirty="0"/>
          </a:p>
          <a:p>
            <a:endParaRPr lang="en-US" sz="2400" dirty="0"/>
          </a:p>
          <a:p>
            <a:pPr marL="360363"/>
            <a:r>
              <a:rPr lang="en-US" sz="2800" dirty="0"/>
              <a:t>On average, spending on </a:t>
            </a:r>
          </a:p>
          <a:p>
            <a:pPr marL="360363"/>
            <a:r>
              <a:rPr lang="en-US" sz="2800" dirty="0"/>
              <a:t>anti-climate lobbying amounts to </a:t>
            </a:r>
          </a:p>
          <a:p>
            <a:pPr marL="360363"/>
            <a:r>
              <a:rPr lang="en-US" sz="4400" b="1" dirty="0">
                <a:solidFill>
                  <a:schemeClr val="accent5"/>
                </a:solidFill>
              </a:rPr>
              <a:t>$295,921 </a:t>
            </a:r>
            <a:r>
              <a:rPr lang="en-US" sz="2800" dirty="0"/>
              <a:t>per year </a:t>
            </a:r>
          </a:p>
          <a:p>
            <a:pPr marL="360363"/>
            <a:endParaRPr lang="en-US" sz="2800" dirty="0"/>
          </a:p>
          <a:p>
            <a:pPr marL="360363"/>
            <a:r>
              <a:rPr lang="en-US" sz="2800" dirty="0"/>
              <a:t>and pro-climate lobbying to </a:t>
            </a:r>
          </a:p>
          <a:p>
            <a:pPr marL="360363"/>
            <a:r>
              <a:rPr lang="en-US" sz="4400" b="1" dirty="0">
                <a:solidFill>
                  <a:schemeClr val="accent1"/>
                </a:solidFill>
              </a:rPr>
              <a:t>$164,991 </a:t>
            </a:r>
            <a:br>
              <a:rPr lang="en-US" sz="4400" b="1" dirty="0">
                <a:solidFill>
                  <a:schemeClr val="accent1"/>
                </a:solidFill>
              </a:rPr>
            </a:br>
            <a:r>
              <a:rPr lang="en-US" sz="1400" dirty="0"/>
              <a:t>(at the intensive margin, for firms that climate lobby)</a:t>
            </a:r>
            <a:endParaRPr lang="en-US" sz="2800" dirty="0"/>
          </a:p>
          <a:p>
            <a:endParaRPr lang="de-CH" dirty="0"/>
          </a:p>
        </p:txBody>
      </p:sp>
    </p:spTree>
    <p:extLst>
      <p:ext uri="{BB962C8B-B14F-4D97-AF65-F5344CB8AC3E}">
        <p14:creationId xmlns:p14="http://schemas.microsoft.com/office/powerpoint/2010/main" val="200674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C9863-AADA-AFA3-57D6-B9DF94AD6F62}"/>
              </a:ext>
            </a:extLst>
          </p:cNvPr>
          <p:cNvSpPr>
            <a:spLocks noGrp="1"/>
          </p:cNvSpPr>
          <p:nvPr>
            <p:ph type="title"/>
          </p:nvPr>
        </p:nvSpPr>
        <p:spPr/>
        <p:txBody>
          <a:bodyPr/>
          <a:lstStyle/>
          <a:p>
            <a:r>
              <a:rPr lang="en-US"/>
              <a:t>Spending on corporate climate lobbying varies a lot over time</a:t>
            </a:r>
          </a:p>
        </p:txBody>
      </p:sp>
      <p:sp>
        <p:nvSpPr>
          <p:cNvPr id="4" name="Datumsplatzhalter 3">
            <a:extLst>
              <a:ext uri="{FF2B5EF4-FFF2-40B4-BE49-F238E27FC236}">
                <a16:creationId xmlns:a16="http://schemas.microsoft.com/office/drawing/2014/main" id="{8E435A68-6AF7-4804-87F7-7BD66BC22BA8}"/>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F83182B5-825F-A67D-7E6B-59065CDD3C58}"/>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D20331E0-CF1F-83C0-581C-D830FEDF57B1}"/>
              </a:ext>
            </a:extLst>
          </p:cNvPr>
          <p:cNvSpPr>
            <a:spLocks noGrp="1"/>
          </p:cNvSpPr>
          <p:nvPr>
            <p:ph type="sldNum" sz="quarter" idx="12"/>
          </p:nvPr>
        </p:nvSpPr>
        <p:spPr/>
        <p:txBody>
          <a:bodyPr/>
          <a:lstStyle/>
          <a:p>
            <a:fld id="{442AD375-037F-43D0-B059-5172DA06796A}" type="slidenum">
              <a:rPr lang="en-GB" noProof="0" smtClean="0"/>
              <a:pPr/>
              <a:t>7</a:t>
            </a:fld>
            <a:endParaRPr lang="en-GB" noProof="0" dirty="0"/>
          </a:p>
        </p:txBody>
      </p:sp>
      <p:sp>
        <p:nvSpPr>
          <p:cNvPr id="7" name="Textplatzhalter 6">
            <a:extLst>
              <a:ext uri="{FF2B5EF4-FFF2-40B4-BE49-F238E27FC236}">
                <a16:creationId xmlns:a16="http://schemas.microsoft.com/office/drawing/2014/main" id="{61AEC4D4-4128-6A16-2D8F-492FCC619588}"/>
              </a:ext>
            </a:extLst>
          </p:cNvPr>
          <p:cNvSpPr>
            <a:spLocks noGrp="1"/>
          </p:cNvSpPr>
          <p:nvPr>
            <p:ph type="body" sz="quarter" idx="13"/>
          </p:nvPr>
        </p:nvSpPr>
        <p:spPr>
          <a:xfrm>
            <a:off x="270000" y="6021289"/>
            <a:ext cx="6834112" cy="203300"/>
          </a:xfrm>
        </p:spPr>
        <p:txBody>
          <a:bodyPr/>
          <a:lstStyle/>
          <a:p>
            <a:r>
              <a:rPr lang="de-DE" dirty="0"/>
              <a:t>Note: Figure </a:t>
            </a:r>
            <a:r>
              <a:rPr lang="en-US" dirty="0"/>
              <a:t>displays the aggregate amounts of anti- and pro-climate lobbying for each quarter</a:t>
            </a:r>
          </a:p>
        </p:txBody>
      </p:sp>
      <p:grpSp>
        <p:nvGrpSpPr>
          <p:cNvPr id="14" name="Gruppieren 13">
            <a:extLst>
              <a:ext uri="{FF2B5EF4-FFF2-40B4-BE49-F238E27FC236}">
                <a16:creationId xmlns:a16="http://schemas.microsoft.com/office/drawing/2014/main" id="{6106725D-BF6B-B487-87DE-252D550A3A39}"/>
              </a:ext>
            </a:extLst>
          </p:cNvPr>
          <p:cNvGrpSpPr/>
          <p:nvPr/>
        </p:nvGrpSpPr>
        <p:grpSpPr>
          <a:xfrm>
            <a:off x="263352" y="986116"/>
            <a:ext cx="11521280" cy="4891156"/>
            <a:chOff x="263352" y="986116"/>
            <a:chExt cx="11521280" cy="4891156"/>
          </a:xfrm>
        </p:grpSpPr>
        <p:pic>
          <p:nvPicPr>
            <p:cNvPr id="9" name="Grafik 8">
              <a:extLst>
                <a:ext uri="{FF2B5EF4-FFF2-40B4-BE49-F238E27FC236}">
                  <a16:creationId xmlns:a16="http://schemas.microsoft.com/office/drawing/2014/main" id="{9626B462-1818-7B1B-F1B3-87A4F259E6F7}"/>
                </a:ext>
              </a:extLst>
            </p:cNvPr>
            <p:cNvPicPr>
              <a:picLocks noChangeAspect="1"/>
            </p:cNvPicPr>
            <p:nvPr/>
          </p:nvPicPr>
          <p:blipFill>
            <a:blip r:embed="rId2"/>
            <a:stretch>
              <a:fillRect/>
            </a:stretch>
          </p:blipFill>
          <p:spPr>
            <a:xfrm>
              <a:off x="2855640" y="1004427"/>
              <a:ext cx="6336704" cy="4872845"/>
            </a:xfrm>
            <a:prstGeom prst="rect">
              <a:avLst/>
            </a:prstGeom>
          </p:spPr>
        </p:pic>
        <p:sp>
          <p:nvSpPr>
            <p:cNvPr id="13" name="Textfeld 12">
              <a:extLst>
                <a:ext uri="{FF2B5EF4-FFF2-40B4-BE49-F238E27FC236}">
                  <a16:creationId xmlns:a16="http://schemas.microsoft.com/office/drawing/2014/main" id="{7D69DC1C-D622-3B61-CCCD-643B0BCAA34A}"/>
                </a:ext>
              </a:extLst>
            </p:cNvPr>
            <p:cNvSpPr txBox="1"/>
            <p:nvPr/>
          </p:nvSpPr>
          <p:spPr>
            <a:xfrm>
              <a:off x="263352" y="2050515"/>
              <a:ext cx="2592288" cy="1178271"/>
            </a:xfrm>
            <a:prstGeom prst="rect">
              <a:avLst/>
            </a:prstGeom>
            <a:noFill/>
          </p:spPr>
          <p:txBody>
            <a:bodyPr wrap="square">
              <a:spAutoFit/>
            </a:bodyPr>
            <a:lstStyle/>
            <a:p>
              <a:pPr algn="l"/>
              <a:r>
                <a:rPr lang="en-US" sz="1800" b="0" i="0" u="none" strike="noStrike" baseline="0" dirty="0">
                  <a:latin typeface="CMR12"/>
                </a:rPr>
                <a:t>Surge in climate legislation, such as the American Clean Energy and Security Act</a:t>
              </a:r>
              <a:endParaRPr lang="en-US" sz="1800" dirty="0"/>
            </a:p>
          </p:txBody>
        </p:sp>
        <p:cxnSp>
          <p:nvCxnSpPr>
            <p:cNvPr id="15" name="Gerade Verbindung mit Pfeil 14">
              <a:extLst>
                <a:ext uri="{FF2B5EF4-FFF2-40B4-BE49-F238E27FC236}">
                  <a16:creationId xmlns:a16="http://schemas.microsoft.com/office/drawing/2014/main" id="{100564F4-9C00-0218-D507-7C6681CC06C8}"/>
                </a:ext>
              </a:extLst>
            </p:cNvPr>
            <p:cNvCxnSpPr>
              <a:cxnSpLocks/>
            </p:cNvCxnSpPr>
            <p:nvPr/>
          </p:nvCxnSpPr>
          <p:spPr>
            <a:xfrm>
              <a:off x="2711624" y="2425727"/>
              <a:ext cx="2160240" cy="2008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feld 16">
              <a:extLst>
                <a:ext uri="{FF2B5EF4-FFF2-40B4-BE49-F238E27FC236}">
                  <a16:creationId xmlns:a16="http://schemas.microsoft.com/office/drawing/2014/main" id="{F69E92B9-AB2E-061F-6E40-19810F7577F3}"/>
                </a:ext>
              </a:extLst>
            </p:cNvPr>
            <p:cNvSpPr txBox="1"/>
            <p:nvPr/>
          </p:nvSpPr>
          <p:spPr>
            <a:xfrm>
              <a:off x="9366458" y="4498787"/>
              <a:ext cx="2418174" cy="906787"/>
            </a:xfrm>
            <a:prstGeom prst="rect">
              <a:avLst/>
            </a:prstGeom>
            <a:noFill/>
          </p:spPr>
          <p:txBody>
            <a:bodyPr wrap="square">
              <a:spAutoFit/>
            </a:bodyPr>
            <a:lstStyle/>
            <a:p>
              <a:pPr algn="l"/>
              <a:r>
                <a:rPr lang="en-US" sz="1800" b="0" i="0" u="none" strike="noStrike" baseline="0" dirty="0">
                  <a:latin typeface="CMR12"/>
                </a:rPr>
                <a:t>Trump Administration: Categorical political views  </a:t>
              </a:r>
              <a:endParaRPr lang="en-US" sz="1800" dirty="0"/>
            </a:p>
          </p:txBody>
        </p:sp>
        <p:cxnSp>
          <p:nvCxnSpPr>
            <p:cNvPr id="18" name="Gerade Verbindung mit Pfeil 17">
              <a:extLst>
                <a:ext uri="{FF2B5EF4-FFF2-40B4-BE49-F238E27FC236}">
                  <a16:creationId xmlns:a16="http://schemas.microsoft.com/office/drawing/2014/main" id="{09629C12-680B-0394-2EFE-6D04F428DA7F}"/>
                </a:ext>
              </a:extLst>
            </p:cNvPr>
            <p:cNvCxnSpPr>
              <a:cxnSpLocks/>
              <a:stCxn id="17" idx="1"/>
            </p:cNvCxnSpPr>
            <p:nvPr/>
          </p:nvCxnSpPr>
          <p:spPr>
            <a:xfrm flipH="1" flipV="1">
              <a:off x="7824192" y="4642803"/>
              <a:ext cx="1542266" cy="3093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feld 22">
              <a:extLst>
                <a:ext uri="{FF2B5EF4-FFF2-40B4-BE49-F238E27FC236}">
                  <a16:creationId xmlns:a16="http://schemas.microsoft.com/office/drawing/2014/main" id="{940FD016-85DC-6E87-C856-05187D8CE422}"/>
                </a:ext>
              </a:extLst>
            </p:cNvPr>
            <p:cNvSpPr txBox="1"/>
            <p:nvPr/>
          </p:nvSpPr>
          <p:spPr>
            <a:xfrm>
              <a:off x="9325820" y="986116"/>
              <a:ext cx="2126258" cy="1992725"/>
            </a:xfrm>
            <a:prstGeom prst="rect">
              <a:avLst/>
            </a:prstGeom>
            <a:noFill/>
          </p:spPr>
          <p:txBody>
            <a:bodyPr wrap="square">
              <a:spAutoFit/>
            </a:bodyPr>
            <a:lstStyle/>
            <a:p>
              <a:pPr algn="l"/>
              <a:r>
                <a:rPr lang="en-US" sz="1800" b="0" i="0" u="none" strike="noStrike" baseline="0" dirty="0">
                  <a:latin typeface="CMR12"/>
                </a:rPr>
                <a:t>Biden Administration</a:t>
              </a:r>
              <a:r>
                <a:rPr lang="en-US" sz="1800" dirty="0">
                  <a:latin typeface="CMR12"/>
                </a:rPr>
                <a:t>: Proposed</a:t>
              </a:r>
              <a:r>
                <a:rPr lang="en-US" sz="1800" b="0" i="0" u="none" strike="noStrike" baseline="0" dirty="0">
                  <a:latin typeface="CMR12"/>
                </a:rPr>
                <a:t> more stringent climate regulation and efforts supporting climate action</a:t>
              </a:r>
              <a:endParaRPr lang="en-US" sz="1800" dirty="0"/>
            </a:p>
          </p:txBody>
        </p:sp>
        <p:cxnSp>
          <p:nvCxnSpPr>
            <p:cNvPr id="24" name="Gerade Verbindung mit Pfeil 23">
              <a:extLst>
                <a:ext uri="{FF2B5EF4-FFF2-40B4-BE49-F238E27FC236}">
                  <a16:creationId xmlns:a16="http://schemas.microsoft.com/office/drawing/2014/main" id="{5C263F0A-84C4-AFCF-D3C5-B1D059EDEE72}"/>
                </a:ext>
              </a:extLst>
            </p:cNvPr>
            <p:cNvCxnSpPr>
              <a:cxnSpLocks/>
              <a:stCxn id="23" idx="1"/>
            </p:cNvCxnSpPr>
            <p:nvPr/>
          </p:nvCxnSpPr>
          <p:spPr>
            <a:xfrm flipH="1" flipV="1">
              <a:off x="8724292" y="1969159"/>
              <a:ext cx="601528" cy="13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0641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465CF-056A-4901-9331-13CB32EA9956}"/>
              </a:ext>
            </a:extLst>
          </p:cNvPr>
          <p:cNvSpPr>
            <a:spLocks noGrp="1"/>
          </p:cNvSpPr>
          <p:nvPr>
            <p:ph type="title"/>
          </p:nvPr>
        </p:nvSpPr>
        <p:spPr/>
        <p:txBody>
          <a:bodyPr/>
          <a:lstStyle/>
          <a:p>
            <a:r>
              <a:rPr lang="en-US" dirty="0"/>
              <a:t>Top-50 anti-climate lobbying firms</a:t>
            </a:r>
          </a:p>
        </p:txBody>
      </p:sp>
      <p:sp>
        <p:nvSpPr>
          <p:cNvPr id="4" name="Datumsplatzhalter 3">
            <a:extLst>
              <a:ext uri="{FF2B5EF4-FFF2-40B4-BE49-F238E27FC236}">
                <a16:creationId xmlns:a16="http://schemas.microsoft.com/office/drawing/2014/main" id="{856BC37F-47C2-F673-7300-F7C0F591EF0C}"/>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8CD15545-FE40-9BF0-A70E-82754D35D2C0}"/>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BDF1524C-6222-546A-5D58-53843FBCF10C}"/>
              </a:ext>
            </a:extLst>
          </p:cNvPr>
          <p:cNvSpPr>
            <a:spLocks noGrp="1"/>
          </p:cNvSpPr>
          <p:nvPr>
            <p:ph type="sldNum" sz="quarter" idx="12"/>
          </p:nvPr>
        </p:nvSpPr>
        <p:spPr/>
        <p:txBody>
          <a:bodyPr/>
          <a:lstStyle/>
          <a:p>
            <a:fld id="{442AD375-037F-43D0-B059-5172DA06796A}" type="slidenum">
              <a:rPr lang="en-GB" noProof="0" smtClean="0"/>
              <a:pPr/>
              <a:t>8</a:t>
            </a:fld>
            <a:endParaRPr lang="en-GB" noProof="0" dirty="0"/>
          </a:p>
        </p:txBody>
      </p:sp>
      <p:pic>
        <p:nvPicPr>
          <p:cNvPr id="11" name="Grafik 10">
            <a:extLst>
              <a:ext uri="{FF2B5EF4-FFF2-40B4-BE49-F238E27FC236}">
                <a16:creationId xmlns:a16="http://schemas.microsoft.com/office/drawing/2014/main" id="{5EAA138F-2748-9ED6-B29A-68DBC563F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464" y="1055755"/>
            <a:ext cx="987640" cy="983251"/>
          </a:xfrm>
          <a:prstGeom prst="rect">
            <a:avLst/>
          </a:prstGeom>
        </p:spPr>
      </p:pic>
      <p:pic>
        <p:nvPicPr>
          <p:cNvPr id="13" name="Grafik 12">
            <a:extLst>
              <a:ext uri="{FF2B5EF4-FFF2-40B4-BE49-F238E27FC236}">
                <a16:creationId xmlns:a16="http://schemas.microsoft.com/office/drawing/2014/main" id="{9EB21E93-B7D8-0018-EEE6-AD780F2B3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10" y="2208976"/>
            <a:ext cx="2454311" cy="488906"/>
          </a:xfrm>
          <a:prstGeom prst="rect">
            <a:avLst/>
          </a:prstGeom>
        </p:spPr>
      </p:pic>
      <p:pic>
        <p:nvPicPr>
          <p:cNvPr id="15" name="Grafik 14">
            <a:extLst>
              <a:ext uri="{FF2B5EF4-FFF2-40B4-BE49-F238E27FC236}">
                <a16:creationId xmlns:a16="http://schemas.microsoft.com/office/drawing/2014/main" id="{D2CD3F97-30A2-A1C1-F191-C742E20B3F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002" y="2796747"/>
            <a:ext cx="868563" cy="970988"/>
          </a:xfrm>
          <a:prstGeom prst="rect">
            <a:avLst/>
          </a:prstGeom>
        </p:spPr>
      </p:pic>
      <p:pic>
        <p:nvPicPr>
          <p:cNvPr id="17" name="Grafik 16">
            <a:extLst>
              <a:ext uri="{FF2B5EF4-FFF2-40B4-BE49-F238E27FC236}">
                <a16:creationId xmlns:a16="http://schemas.microsoft.com/office/drawing/2014/main" id="{08E2E54D-BFB6-C9BE-A55E-E0F50B4D1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464" y="3866600"/>
            <a:ext cx="848907" cy="1127523"/>
          </a:xfrm>
          <a:prstGeom prst="rect">
            <a:avLst/>
          </a:prstGeom>
        </p:spPr>
      </p:pic>
      <p:pic>
        <p:nvPicPr>
          <p:cNvPr id="19" name="Grafik 18">
            <a:extLst>
              <a:ext uri="{FF2B5EF4-FFF2-40B4-BE49-F238E27FC236}">
                <a16:creationId xmlns:a16="http://schemas.microsoft.com/office/drawing/2014/main" id="{3AA54CA2-C060-1590-809C-5A436E7C2E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750" y="5160176"/>
            <a:ext cx="1417066" cy="730004"/>
          </a:xfrm>
          <a:prstGeom prst="rect">
            <a:avLst/>
          </a:prstGeom>
        </p:spPr>
      </p:pic>
      <p:pic>
        <p:nvPicPr>
          <p:cNvPr id="21" name="Grafik 20">
            <a:extLst>
              <a:ext uri="{FF2B5EF4-FFF2-40B4-BE49-F238E27FC236}">
                <a16:creationId xmlns:a16="http://schemas.microsoft.com/office/drawing/2014/main" id="{E09193FA-D103-D666-8F25-B1AED0941458}"/>
              </a:ext>
            </a:extLst>
          </p:cNvPr>
          <p:cNvPicPr>
            <a:picLocks noChangeAspect="1"/>
          </p:cNvPicPr>
          <p:nvPr/>
        </p:nvPicPr>
        <p:blipFill rotWithShape="1">
          <a:blip r:embed="rId7"/>
          <a:srcRect t="2276"/>
          <a:stretch/>
        </p:blipFill>
        <p:spPr>
          <a:xfrm>
            <a:off x="3597904" y="840264"/>
            <a:ext cx="8403719" cy="5418444"/>
          </a:xfrm>
          <a:prstGeom prst="rect">
            <a:avLst/>
          </a:prstGeom>
        </p:spPr>
      </p:pic>
    </p:spTree>
    <p:extLst>
      <p:ext uri="{BB962C8B-B14F-4D97-AF65-F5344CB8AC3E}">
        <p14:creationId xmlns:p14="http://schemas.microsoft.com/office/powerpoint/2010/main" val="393959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5465CF-056A-4901-9331-13CB32EA9956}"/>
              </a:ext>
            </a:extLst>
          </p:cNvPr>
          <p:cNvSpPr>
            <a:spLocks noGrp="1"/>
          </p:cNvSpPr>
          <p:nvPr>
            <p:ph type="title"/>
          </p:nvPr>
        </p:nvSpPr>
        <p:spPr/>
        <p:txBody>
          <a:bodyPr/>
          <a:lstStyle/>
          <a:p>
            <a:r>
              <a:rPr lang="en-US" dirty="0"/>
              <a:t>Top-50 pro-climate lobbying firms</a:t>
            </a:r>
          </a:p>
        </p:txBody>
      </p:sp>
      <p:sp>
        <p:nvSpPr>
          <p:cNvPr id="4" name="Datumsplatzhalter 3">
            <a:extLst>
              <a:ext uri="{FF2B5EF4-FFF2-40B4-BE49-F238E27FC236}">
                <a16:creationId xmlns:a16="http://schemas.microsoft.com/office/drawing/2014/main" id="{856BC37F-47C2-F673-7300-F7C0F591EF0C}"/>
              </a:ext>
            </a:extLst>
          </p:cNvPr>
          <p:cNvSpPr>
            <a:spLocks noGrp="1"/>
          </p:cNvSpPr>
          <p:nvPr>
            <p:ph type="dt" sz="half" idx="10"/>
          </p:nvPr>
        </p:nvSpPr>
        <p:spPr/>
        <p:txBody>
          <a:bodyPr/>
          <a:lstStyle/>
          <a:p>
            <a:fld id="{023DABDA-E363-4384-A5C9-04D0C57FDAC5}" type="datetime1">
              <a:rPr lang="en-GB" noProof="0" smtClean="0"/>
              <a:t>05/03/2024</a:t>
            </a:fld>
            <a:endParaRPr lang="en-GB" noProof="0" dirty="0"/>
          </a:p>
        </p:txBody>
      </p:sp>
      <p:sp>
        <p:nvSpPr>
          <p:cNvPr id="5" name="Fußzeilenplatzhalter 4">
            <a:extLst>
              <a:ext uri="{FF2B5EF4-FFF2-40B4-BE49-F238E27FC236}">
                <a16:creationId xmlns:a16="http://schemas.microsoft.com/office/drawing/2014/main" id="{8CD15545-FE40-9BF0-A70E-82754D35D2C0}"/>
              </a:ext>
            </a:extLst>
          </p:cNvPr>
          <p:cNvSpPr>
            <a:spLocks noGrp="1"/>
          </p:cNvSpPr>
          <p:nvPr>
            <p:ph type="ftr" sz="quarter" idx="11"/>
          </p:nvPr>
        </p:nvSpPr>
        <p:spPr/>
        <p:txBody>
          <a:bodyPr/>
          <a:lstStyle/>
          <a:p>
            <a:r>
              <a:rPr lang="en-US" noProof="0" dirty="0"/>
              <a:t>Department of Finance</a:t>
            </a:r>
            <a:endParaRPr lang="en-GB" noProof="0" dirty="0"/>
          </a:p>
        </p:txBody>
      </p:sp>
      <p:sp>
        <p:nvSpPr>
          <p:cNvPr id="6" name="Foliennummernplatzhalter 5">
            <a:extLst>
              <a:ext uri="{FF2B5EF4-FFF2-40B4-BE49-F238E27FC236}">
                <a16:creationId xmlns:a16="http://schemas.microsoft.com/office/drawing/2014/main" id="{BDF1524C-6222-546A-5D58-53843FBCF10C}"/>
              </a:ext>
            </a:extLst>
          </p:cNvPr>
          <p:cNvSpPr>
            <a:spLocks noGrp="1"/>
          </p:cNvSpPr>
          <p:nvPr>
            <p:ph type="sldNum" sz="quarter" idx="12"/>
          </p:nvPr>
        </p:nvSpPr>
        <p:spPr/>
        <p:txBody>
          <a:bodyPr/>
          <a:lstStyle/>
          <a:p>
            <a:fld id="{442AD375-037F-43D0-B059-5172DA06796A}" type="slidenum">
              <a:rPr lang="en-GB" noProof="0" smtClean="0"/>
              <a:pPr/>
              <a:t>9</a:t>
            </a:fld>
            <a:endParaRPr lang="en-GB" noProof="0" dirty="0"/>
          </a:p>
        </p:txBody>
      </p:sp>
      <p:pic>
        <p:nvPicPr>
          <p:cNvPr id="12" name="Grafik 11">
            <a:extLst>
              <a:ext uri="{FF2B5EF4-FFF2-40B4-BE49-F238E27FC236}">
                <a16:creationId xmlns:a16="http://schemas.microsoft.com/office/drawing/2014/main" id="{6568EDFE-729A-2C32-50EF-3E6A5DDA9C7E}"/>
              </a:ext>
            </a:extLst>
          </p:cNvPr>
          <p:cNvPicPr>
            <a:picLocks noChangeAspect="1"/>
          </p:cNvPicPr>
          <p:nvPr/>
        </p:nvPicPr>
        <p:blipFill rotWithShape="1">
          <a:blip r:embed="rId2"/>
          <a:srcRect l="4836" t="6951"/>
          <a:stretch/>
        </p:blipFill>
        <p:spPr>
          <a:xfrm>
            <a:off x="3832850" y="870744"/>
            <a:ext cx="8251999" cy="5422912"/>
          </a:xfrm>
          <a:prstGeom prst="rect">
            <a:avLst/>
          </a:prstGeom>
        </p:spPr>
      </p:pic>
      <p:pic>
        <p:nvPicPr>
          <p:cNvPr id="16" name="Grafik 15">
            <a:extLst>
              <a:ext uri="{FF2B5EF4-FFF2-40B4-BE49-F238E27FC236}">
                <a16:creationId xmlns:a16="http://schemas.microsoft.com/office/drawing/2014/main" id="{0FB0F3C1-3300-6C92-7CC3-0D85D55ED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48" y="856690"/>
            <a:ext cx="1976987" cy="1205480"/>
          </a:xfrm>
          <a:prstGeom prst="rect">
            <a:avLst/>
          </a:prstGeom>
        </p:spPr>
      </p:pic>
      <p:pic>
        <p:nvPicPr>
          <p:cNvPr id="20" name="Grafik 19">
            <a:extLst>
              <a:ext uri="{FF2B5EF4-FFF2-40B4-BE49-F238E27FC236}">
                <a16:creationId xmlns:a16="http://schemas.microsoft.com/office/drawing/2014/main" id="{E0D90EA2-995B-6E33-DC5A-EC39D727D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073" y="1753313"/>
            <a:ext cx="1311534" cy="1311534"/>
          </a:xfrm>
          <a:prstGeom prst="rect">
            <a:avLst/>
          </a:prstGeom>
        </p:spPr>
      </p:pic>
      <p:pic>
        <p:nvPicPr>
          <p:cNvPr id="22" name="Grafik 21">
            <a:extLst>
              <a:ext uri="{FF2B5EF4-FFF2-40B4-BE49-F238E27FC236}">
                <a16:creationId xmlns:a16="http://schemas.microsoft.com/office/drawing/2014/main" id="{3BA59ECF-2D0F-A5E0-A49A-E035D2DBF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750" y="3064847"/>
            <a:ext cx="3060179" cy="775337"/>
          </a:xfrm>
          <a:prstGeom prst="rect">
            <a:avLst/>
          </a:prstGeom>
        </p:spPr>
      </p:pic>
      <p:pic>
        <p:nvPicPr>
          <p:cNvPr id="26" name="Grafik 25">
            <a:extLst>
              <a:ext uri="{FF2B5EF4-FFF2-40B4-BE49-F238E27FC236}">
                <a16:creationId xmlns:a16="http://schemas.microsoft.com/office/drawing/2014/main" id="{69A5879C-7EEA-38CF-C7F6-C70915734791}"/>
              </a:ext>
            </a:extLst>
          </p:cNvPr>
          <p:cNvPicPr>
            <a:picLocks noChangeAspect="1"/>
          </p:cNvPicPr>
          <p:nvPr/>
        </p:nvPicPr>
        <p:blipFill rotWithShape="1">
          <a:blip r:embed="rId6">
            <a:extLst>
              <a:ext uri="{28A0092B-C50C-407E-A947-70E740481C1C}">
                <a14:useLocalDpi xmlns:a14="http://schemas.microsoft.com/office/drawing/2010/main" val="0"/>
              </a:ext>
            </a:extLst>
          </a:blip>
          <a:srcRect l="2066" t="26869" r="-2066" b="25687"/>
          <a:stretch/>
        </p:blipFill>
        <p:spPr>
          <a:xfrm>
            <a:off x="931335" y="3987550"/>
            <a:ext cx="1905000" cy="903828"/>
          </a:xfrm>
          <a:prstGeom prst="rect">
            <a:avLst/>
          </a:prstGeom>
        </p:spPr>
      </p:pic>
      <p:pic>
        <p:nvPicPr>
          <p:cNvPr id="28" name="Grafik 27">
            <a:extLst>
              <a:ext uri="{FF2B5EF4-FFF2-40B4-BE49-F238E27FC236}">
                <a16:creationId xmlns:a16="http://schemas.microsoft.com/office/drawing/2014/main" id="{F881A68D-AEDA-C173-F183-B30DA25528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120" y="4793066"/>
            <a:ext cx="2991619" cy="1116762"/>
          </a:xfrm>
          <a:prstGeom prst="rect">
            <a:avLst/>
          </a:prstGeom>
        </p:spPr>
      </p:pic>
    </p:spTree>
    <p:extLst>
      <p:ext uri="{BB962C8B-B14F-4D97-AF65-F5344CB8AC3E}">
        <p14:creationId xmlns:p14="http://schemas.microsoft.com/office/powerpoint/2010/main" val="769834336"/>
      </p:ext>
    </p:extLst>
  </p:cSld>
  <p:clrMapOvr>
    <a:masterClrMapping/>
  </p:clrMapOvr>
</p:sld>
</file>

<file path=ppt/theme/theme1.xml><?xml version="1.0" encoding="utf-8"?>
<a:theme xmlns:a="http://schemas.openxmlformats.org/drawingml/2006/main" name="Benutzerdefiniertes Design">
  <a:themeElements>
    <a:clrScheme name="Uni Zürich">
      <a:dk1>
        <a:sysClr val="windowText" lastClr="000000"/>
      </a:dk1>
      <a:lt1>
        <a:sysClr val="window" lastClr="FFFFFF"/>
      </a:lt1>
      <a:dk2>
        <a:srgbClr val="666666"/>
      </a:dk2>
      <a:lt2>
        <a:srgbClr val="D7D7D7"/>
      </a:lt2>
      <a:accent1>
        <a:srgbClr val="0028A5"/>
      </a:accent1>
      <a:accent2>
        <a:srgbClr val="4AC9E3"/>
      </a:accent2>
      <a:accent3>
        <a:srgbClr val="A4D233"/>
      </a:accent3>
      <a:accent4>
        <a:srgbClr val="FFC845"/>
      </a:accent4>
      <a:accent5>
        <a:srgbClr val="FC4C02"/>
      </a:accent5>
      <a:accent6>
        <a:srgbClr val="BF0D3E"/>
      </a:accent6>
      <a:hlink>
        <a:srgbClr val="000000"/>
      </a:hlink>
      <a:folHlink>
        <a:srgbClr val="000000"/>
      </a:folHlink>
    </a:clrScheme>
    <a:fontScheme name="Uni Züric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UZH EN V1.potx" id="{E131E013-27EB-4035-A6F1-C911765C2F86}" vid="{9CDC377E-83CD-48BD-8F07-24D3AFC8A3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AE489F4BDE3042ACD124BD4FD24DE9" ma:contentTypeVersion="17" ma:contentTypeDescription="Create a new document." ma:contentTypeScope="" ma:versionID="ffdb77357c2d0dcf06964cd0c7d5861f">
  <xsd:schema xmlns:xsd="http://www.w3.org/2001/XMLSchema" xmlns:xs="http://www.w3.org/2001/XMLSchema" xmlns:p="http://schemas.microsoft.com/office/2006/metadata/properties" xmlns:ns2="e0bef17e-8b79-4b20-8659-5b99a3c9bf89" xmlns:ns3="918eff26-beb4-44cb-ac1f-056bf469e022" targetNamespace="http://schemas.microsoft.com/office/2006/metadata/properties" ma:root="true" ma:fieldsID="0fb502171aee39daeec7f3b5b6bf2dc6" ns2:_="" ns3:_="">
    <xsd:import namespace="e0bef17e-8b79-4b20-8659-5b99a3c9bf89"/>
    <xsd:import namespace="918eff26-beb4-44cb-ac1f-056bf469e02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bef17e-8b79-4b20-8659-5b99a3c9b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2a965b8-7e3a-4953-ac03-98e00477ca66"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8eff26-beb4-44cb-ac1f-056bf469e0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2f91df8-93d9-4d9a-ac06-a990dc9e4127}" ma:internalName="TaxCatchAll" ma:showField="CatchAllData" ma:web="918eff26-beb4-44cb-ac1f-056bf469e0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18eff26-beb4-44cb-ac1f-056bf469e022" xsi:nil="true"/>
    <lcf76f155ced4ddcb4097134ff3c332f xmlns="e0bef17e-8b79-4b20-8659-5b99a3c9bf8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CB4C87-A06E-40AF-9B60-B97DA704C5DA}"/>
</file>

<file path=customXml/itemProps2.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3.xml><?xml version="1.0" encoding="utf-8"?>
<ds:datastoreItem xmlns:ds="http://schemas.openxmlformats.org/officeDocument/2006/customXml" ds:itemID="{5626B806-0237-4942-A1FD-5C97285908C2}">
  <ds:schemaRefs>
    <ds:schemaRef ds:uri="http://purl.org/dc/dcmitype/"/>
    <ds:schemaRef ds:uri="http://schemas.microsoft.com/office/2006/metadata/properties"/>
    <ds:schemaRef ds:uri="http://schemas.microsoft.com/office/infopath/2007/PartnerControls"/>
    <ds:schemaRef ds:uri="http://schemas.microsoft.com/office/2006/documentManagement/types"/>
    <ds:schemaRef ds:uri="http://purl.org/dc/terms/"/>
    <ds:schemaRef ds:uri="http://www.w3.org/XML/1998/namespace"/>
    <ds:schemaRef ds:uri="http://schemas.openxmlformats.org/package/2006/metadata/core-properties"/>
    <ds:schemaRef ds:uri="c9077d15-72ed-4fec-bcfe-3472729e9195"/>
    <ds:schemaRef ds:uri="bc24777f-78b6-4f3c-a73a-d5fa08e4d537"/>
    <ds:schemaRef ds:uri="http://purl.org/dc/elements/1.1/"/>
    <ds:schemaRef ds:uri="4cc30c97-b631-4b39-878f-205f5ef5c6e8"/>
    <ds:schemaRef ds:uri="0ce523ea-04ab-4224-8f62-c61b5cb36043"/>
  </ds:schemaRefs>
</ds:datastoreItem>
</file>

<file path=docProps/app.xml><?xml version="1.0" encoding="utf-8"?>
<Properties xmlns="http://schemas.openxmlformats.org/officeDocument/2006/extended-properties" xmlns:vt="http://schemas.openxmlformats.org/officeDocument/2006/docPropsVTypes">
  <Template>UZH_DFB_Townhall_draft_20240104</Template>
  <TotalTime>0</TotalTime>
  <Words>1115</Words>
  <Application>Microsoft Office PowerPoint</Application>
  <PresentationFormat>Breitbild</PresentationFormat>
  <Paragraphs>177</Paragraphs>
  <Slides>18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Arial</vt:lpstr>
      <vt:lpstr>CMMI12</vt:lpstr>
      <vt:lpstr>CMMI8</vt:lpstr>
      <vt:lpstr>CMR12</vt:lpstr>
      <vt:lpstr>SFSS1095</vt:lpstr>
      <vt:lpstr>Source Sans Pro</vt:lpstr>
      <vt:lpstr>Source Sans Pro SemiBold</vt:lpstr>
      <vt:lpstr>Benutzerdefiniertes Design</vt:lpstr>
      <vt:lpstr>PowerPoint-Präsentation</vt:lpstr>
      <vt:lpstr>Corporate climate lobbying matters</vt:lpstr>
      <vt:lpstr>Video of how an ExxonMobil lobbyist said that the firm fought climate science through “shadow groups” and targeted senators to weaken President Biden’s climate proposals </vt:lpstr>
      <vt:lpstr>Study climate lobbying of publicly listed U.S. firms from 2001 to 2022</vt:lpstr>
      <vt:lpstr>Two steps to measure corporate climate lobbying</vt:lpstr>
      <vt:lpstr>Some numbers on corporate climate lobbying</vt:lpstr>
      <vt:lpstr>Spending on corporate climate lobbying varies a lot over time</vt:lpstr>
      <vt:lpstr>Top-50 anti-climate lobbying firms</vt:lpstr>
      <vt:lpstr>Top-50 pro-climate lobbying firms</vt:lpstr>
      <vt:lpstr>Some firms try to camouflage climate lobbying</vt:lpstr>
      <vt:lpstr>Some firms try to camouflage climate lobbying</vt:lpstr>
      <vt:lpstr>Carbon emissions and green innovation explain climate lobbying</vt:lpstr>
      <vt:lpstr>Investors demand a risk premium for anti-climate lobbying, since 2010 </vt:lpstr>
      <vt:lpstr>Why? This is what ESG Rating Agency Sustainalytics thinks</vt:lpstr>
      <vt:lpstr>Event study evidence lines-up with risk premium channel</vt:lpstr>
      <vt:lpstr>Five key takeaways</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Cornelia Kegele</dc:creator>
  <dc:description>erstellt durch Vorlagenbauer.ch</dc:description>
  <cp:lastModifiedBy>Zacharias Sautner</cp:lastModifiedBy>
  <cp:revision>309</cp:revision>
  <cp:lastPrinted>2024-01-16T15:11:05Z</cp:lastPrinted>
  <dcterms:created xsi:type="dcterms:W3CDTF">2024-01-03T17:55:40Z</dcterms:created>
  <dcterms:modified xsi:type="dcterms:W3CDTF">2024-03-05T04:30:58Z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0x01010049AE489F4BDE3042ACD124BD4FD24DE9</vt:lpwstr>
  </property>
  <property fmtid="{D5CDD505-2E9C-101B-9397-08002B2CF9AE}" pid="3" name="MediaServiceImageTags">
    <vt:lpwstr/>
  </property>
</Properties>
</file>