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61" r:id="rId3"/>
    <p:sldId id="265" r:id="rId4"/>
    <p:sldId id="368" r:id="rId5"/>
    <p:sldId id="369" r:id="rId6"/>
    <p:sldId id="266" r:id="rId7"/>
    <p:sldId id="363" r:id="rId8"/>
    <p:sldId id="364" r:id="rId9"/>
    <p:sldId id="367" r:id="rId10"/>
    <p:sldId id="271" r:id="rId11"/>
    <p:sldId id="351" r:id="rId12"/>
    <p:sldId id="352" r:id="rId13"/>
    <p:sldId id="356" r:id="rId14"/>
    <p:sldId id="355" r:id="rId15"/>
    <p:sldId id="261" r:id="rId16"/>
    <p:sldId id="366" r:id="rId17"/>
    <p:sldId id="365" r:id="rId18"/>
    <p:sldId id="358" r:id="rId19"/>
    <p:sldId id="260" r:id="rId20"/>
    <p:sldId id="359" r:id="rId21"/>
    <p:sldId id="267" r:id="rId22"/>
    <p:sldId id="370" r:id="rId23"/>
    <p:sldId id="360" r:id="rId24"/>
    <p:sldId id="268" r:id="rId25"/>
    <p:sldId id="269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B99065-0911-1A1B-05D0-98A2EBC49743}" name="VILA, Diego" initials="DV" userId="S::Diego.VILA@eui.eu::a37b041c-58ac-4024-a6d2-ed02854987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TI, Marco" userId="753735db-f537-4a69-949c-0e905a80c565" providerId="ADAL" clId="{B83A464D-5CDB-4D28-95D7-CECA66777C8B}"/>
    <pc:docChg chg="undo custSel addSld delSld modSld">
      <pc:chgData name="BUTI, Marco" userId="753735db-f537-4a69-949c-0e905a80c565" providerId="ADAL" clId="{B83A464D-5CDB-4D28-95D7-CECA66777C8B}" dt="2024-01-26T17:38:25.573" v="2390" actId="255"/>
      <pc:docMkLst>
        <pc:docMk/>
      </pc:docMkLst>
      <pc:sldChg chg="modSp mod">
        <pc:chgData name="BUTI, Marco" userId="753735db-f537-4a69-949c-0e905a80c565" providerId="ADAL" clId="{B83A464D-5CDB-4D28-95D7-CECA66777C8B}" dt="2024-01-25T16:14:40.726" v="37" actId="20577"/>
        <pc:sldMkLst>
          <pc:docMk/>
          <pc:sldMk cId="879709122" sldId="256"/>
        </pc:sldMkLst>
        <pc:spChg chg="mod">
          <ac:chgData name="BUTI, Marco" userId="753735db-f537-4a69-949c-0e905a80c565" providerId="ADAL" clId="{B83A464D-5CDB-4D28-95D7-CECA66777C8B}" dt="2024-01-25T16:14:40.726" v="37" actId="20577"/>
          <ac:spMkLst>
            <pc:docMk/>
            <pc:sldMk cId="879709122" sldId="256"/>
            <ac:spMk id="9" creationId="{6621CE89-7049-372D-0FC5-8C0DEEADF44C}"/>
          </ac:spMkLst>
        </pc:spChg>
      </pc:sldChg>
      <pc:sldChg chg="modSp mod">
        <pc:chgData name="BUTI, Marco" userId="753735db-f537-4a69-949c-0e905a80c565" providerId="ADAL" clId="{B83A464D-5CDB-4D28-95D7-CECA66777C8B}" dt="2024-01-26T17:30:03.300" v="2215" actId="20577"/>
        <pc:sldMkLst>
          <pc:docMk/>
          <pc:sldMk cId="790778923" sldId="260"/>
        </pc:sldMkLst>
        <pc:spChg chg="mod">
          <ac:chgData name="BUTI, Marco" userId="753735db-f537-4a69-949c-0e905a80c565" providerId="ADAL" clId="{B83A464D-5CDB-4D28-95D7-CECA66777C8B}" dt="2024-01-26T17:30:03.300" v="2215" actId="20577"/>
          <ac:spMkLst>
            <pc:docMk/>
            <pc:sldMk cId="790778923" sldId="260"/>
            <ac:spMk id="3" creationId="{185DBAB6-2952-29F7-B606-8339BCCEB3BB}"/>
          </ac:spMkLst>
        </pc:spChg>
      </pc:sldChg>
      <pc:sldChg chg="modSp mod">
        <pc:chgData name="BUTI, Marco" userId="753735db-f537-4a69-949c-0e905a80c565" providerId="ADAL" clId="{B83A464D-5CDB-4D28-95D7-CECA66777C8B}" dt="2024-01-26T17:16:19.017" v="2073" actId="122"/>
        <pc:sldMkLst>
          <pc:docMk/>
          <pc:sldMk cId="1097985108" sldId="261"/>
        </pc:sldMkLst>
        <pc:spChg chg="mod">
          <ac:chgData name="BUTI, Marco" userId="753735db-f537-4a69-949c-0e905a80c565" providerId="ADAL" clId="{B83A464D-5CDB-4D28-95D7-CECA66777C8B}" dt="2024-01-26T17:16:19.017" v="2073" actId="122"/>
          <ac:spMkLst>
            <pc:docMk/>
            <pc:sldMk cId="1097985108" sldId="261"/>
            <ac:spMk id="2" creationId="{FD5B9412-D318-EE45-0416-E454B7D5D131}"/>
          </ac:spMkLst>
        </pc:spChg>
        <pc:picChg chg="mod">
          <ac:chgData name="BUTI, Marco" userId="753735db-f537-4a69-949c-0e905a80c565" providerId="ADAL" clId="{B83A464D-5CDB-4D28-95D7-CECA66777C8B}" dt="2024-01-25T17:04:11.446" v="1729" actId="1076"/>
          <ac:picMkLst>
            <pc:docMk/>
            <pc:sldMk cId="1097985108" sldId="261"/>
            <ac:picMk id="10" creationId="{423C61C5-5B28-9C96-430D-B675EAB538F9}"/>
          </ac:picMkLst>
        </pc:picChg>
      </pc:sldChg>
      <pc:sldChg chg="modSp mod">
        <pc:chgData name="BUTI, Marco" userId="753735db-f537-4a69-949c-0e905a80c565" providerId="ADAL" clId="{B83A464D-5CDB-4D28-95D7-CECA66777C8B}" dt="2024-01-25T16:16:35.379" v="62" actId="20577"/>
        <pc:sldMkLst>
          <pc:docMk/>
          <pc:sldMk cId="233261218" sldId="265"/>
        </pc:sldMkLst>
        <pc:spChg chg="mod">
          <ac:chgData name="BUTI, Marco" userId="753735db-f537-4a69-949c-0e905a80c565" providerId="ADAL" clId="{B83A464D-5CDB-4D28-95D7-CECA66777C8B}" dt="2024-01-25T16:16:35.379" v="62" actId="20577"/>
          <ac:spMkLst>
            <pc:docMk/>
            <pc:sldMk cId="233261218" sldId="265"/>
            <ac:spMk id="2" creationId="{40047D5F-9CB0-3C01-C086-5ACBC036FCC7}"/>
          </ac:spMkLst>
        </pc:spChg>
      </pc:sldChg>
      <pc:sldChg chg="modSp mod">
        <pc:chgData name="BUTI, Marco" userId="753735db-f537-4a69-949c-0e905a80c565" providerId="ADAL" clId="{B83A464D-5CDB-4D28-95D7-CECA66777C8B}" dt="2024-01-25T16:59:22.872" v="1679" actId="20577"/>
        <pc:sldMkLst>
          <pc:docMk/>
          <pc:sldMk cId="3533108668" sldId="266"/>
        </pc:sldMkLst>
        <pc:spChg chg="mod">
          <ac:chgData name="BUTI, Marco" userId="753735db-f537-4a69-949c-0e905a80c565" providerId="ADAL" clId="{B83A464D-5CDB-4D28-95D7-CECA66777C8B}" dt="2024-01-25T16:29:18.187" v="516" actId="255"/>
          <ac:spMkLst>
            <pc:docMk/>
            <pc:sldMk cId="3533108668" sldId="266"/>
            <ac:spMk id="2" creationId="{9CE90839-F34F-945F-931E-405C5A7FD3BB}"/>
          </ac:spMkLst>
        </pc:spChg>
        <pc:spChg chg="mod">
          <ac:chgData name="BUTI, Marco" userId="753735db-f537-4a69-949c-0e905a80c565" providerId="ADAL" clId="{B83A464D-5CDB-4D28-95D7-CECA66777C8B}" dt="2024-01-25T16:59:22.872" v="1679" actId="20577"/>
          <ac:spMkLst>
            <pc:docMk/>
            <pc:sldMk cId="3533108668" sldId="266"/>
            <ac:spMk id="3" creationId="{E227AFD3-6888-19BF-687E-9C62A4D93BC9}"/>
          </ac:spMkLst>
        </pc:spChg>
      </pc:sldChg>
      <pc:sldChg chg="modSp mod">
        <pc:chgData name="BUTI, Marco" userId="753735db-f537-4a69-949c-0e905a80c565" providerId="ADAL" clId="{B83A464D-5CDB-4D28-95D7-CECA66777C8B}" dt="2024-01-25T16:54:46.119" v="1609" actId="27636"/>
        <pc:sldMkLst>
          <pc:docMk/>
          <pc:sldMk cId="3895468702" sldId="269"/>
        </pc:sldMkLst>
        <pc:spChg chg="mod">
          <ac:chgData name="BUTI, Marco" userId="753735db-f537-4a69-949c-0e905a80c565" providerId="ADAL" clId="{B83A464D-5CDB-4D28-95D7-CECA66777C8B}" dt="2024-01-25T16:54:40.114" v="1607" actId="14100"/>
          <ac:spMkLst>
            <pc:docMk/>
            <pc:sldMk cId="3895468702" sldId="269"/>
            <ac:spMk id="2" creationId="{819C88D3-4A4C-A80A-B333-8B320F89A2CE}"/>
          </ac:spMkLst>
        </pc:spChg>
        <pc:spChg chg="mod">
          <ac:chgData name="BUTI, Marco" userId="753735db-f537-4a69-949c-0e905a80c565" providerId="ADAL" clId="{B83A464D-5CDB-4D28-95D7-CECA66777C8B}" dt="2024-01-25T16:54:46.119" v="1609" actId="27636"/>
          <ac:spMkLst>
            <pc:docMk/>
            <pc:sldMk cId="3895468702" sldId="269"/>
            <ac:spMk id="3" creationId="{16DB0696-D3E4-0E79-2E69-4D021A852116}"/>
          </ac:spMkLst>
        </pc:spChg>
      </pc:sldChg>
      <pc:sldChg chg="del">
        <pc:chgData name="BUTI, Marco" userId="753735db-f537-4a69-949c-0e905a80c565" providerId="ADAL" clId="{B83A464D-5CDB-4D28-95D7-CECA66777C8B}" dt="2024-01-25T16:15:04.422" v="38" actId="47"/>
        <pc:sldMkLst>
          <pc:docMk/>
          <pc:sldMk cId="2565046040" sldId="270"/>
        </pc:sldMkLst>
      </pc:sldChg>
      <pc:sldChg chg="modSp mod">
        <pc:chgData name="BUTI, Marco" userId="753735db-f537-4a69-949c-0e905a80c565" providerId="ADAL" clId="{B83A464D-5CDB-4D28-95D7-CECA66777C8B}" dt="2024-01-26T17:04:34.738" v="1834" actId="14100"/>
        <pc:sldMkLst>
          <pc:docMk/>
          <pc:sldMk cId="2352963980" sldId="271"/>
        </pc:sldMkLst>
        <pc:spChg chg="mod">
          <ac:chgData name="BUTI, Marco" userId="753735db-f537-4a69-949c-0e905a80c565" providerId="ADAL" clId="{B83A464D-5CDB-4D28-95D7-CECA66777C8B}" dt="2024-01-26T17:04:34.738" v="1834" actId="14100"/>
          <ac:spMkLst>
            <pc:docMk/>
            <pc:sldMk cId="2352963980" sldId="271"/>
            <ac:spMk id="8" creationId="{13875306-7A89-9BB7-81FC-4F4F7F2B3455}"/>
          </ac:spMkLst>
        </pc:spChg>
      </pc:sldChg>
      <pc:sldChg chg="modSp mod">
        <pc:chgData name="BUTI, Marco" userId="753735db-f537-4a69-949c-0e905a80c565" providerId="ADAL" clId="{B83A464D-5CDB-4D28-95D7-CECA66777C8B}" dt="2024-01-26T17:07:15.459" v="1883" actId="1076"/>
        <pc:sldMkLst>
          <pc:docMk/>
          <pc:sldMk cId="4276077706" sldId="351"/>
        </pc:sldMkLst>
        <pc:spChg chg="mod">
          <ac:chgData name="BUTI, Marco" userId="753735db-f537-4a69-949c-0e905a80c565" providerId="ADAL" clId="{B83A464D-5CDB-4D28-95D7-CECA66777C8B}" dt="2024-01-26T17:07:02.762" v="1880" actId="14100"/>
          <ac:spMkLst>
            <pc:docMk/>
            <pc:sldMk cId="4276077706" sldId="351"/>
            <ac:spMk id="8" creationId="{1CD021BC-E249-25DD-29D8-8CC7A5343D15}"/>
          </ac:spMkLst>
        </pc:spChg>
        <pc:picChg chg="mod">
          <ac:chgData name="BUTI, Marco" userId="753735db-f537-4a69-949c-0e905a80c565" providerId="ADAL" clId="{B83A464D-5CDB-4D28-95D7-CECA66777C8B}" dt="2024-01-26T17:07:15.459" v="1883" actId="1076"/>
          <ac:picMkLst>
            <pc:docMk/>
            <pc:sldMk cId="4276077706" sldId="351"/>
            <ac:picMk id="5" creationId="{55B26762-A02E-31B8-931F-BE09E9A01A5F}"/>
          </ac:picMkLst>
        </pc:picChg>
      </pc:sldChg>
      <pc:sldChg chg="modSp mod">
        <pc:chgData name="BUTI, Marco" userId="753735db-f537-4a69-949c-0e905a80c565" providerId="ADAL" clId="{B83A464D-5CDB-4D28-95D7-CECA66777C8B}" dt="2024-01-26T17:10:14.268" v="1945" actId="255"/>
        <pc:sldMkLst>
          <pc:docMk/>
          <pc:sldMk cId="415103047" sldId="352"/>
        </pc:sldMkLst>
        <pc:spChg chg="mod">
          <ac:chgData name="BUTI, Marco" userId="753735db-f537-4a69-949c-0e905a80c565" providerId="ADAL" clId="{B83A464D-5CDB-4D28-95D7-CECA66777C8B}" dt="2024-01-26T17:10:14.268" v="1945" actId="255"/>
          <ac:spMkLst>
            <pc:docMk/>
            <pc:sldMk cId="415103047" sldId="352"/>
            <ac:spMk id="7" creationId="{E91E288D-7057-D314-B0CC-DFB2A9A37A82}"/>
          </ac:spMkLst>
        </pc:spChg>
      </pc:sldChg>
      <pc:sldChg chg="modSp mod">
        <pc:chgData name="BUTI, Marco" userId="753735db-f537-4a69-949c-0e905a80c565" providerId="ADAL" clId="{B83A464D-5CDB-4D28-95D7-CECA66777C8B}" dt="2024-01-26T17:14:01.295" v="2003" actId="20577"/>
        <pc:sldMkLst>
          <pc:docMk/>
          <pc:sldMk cId="2953306124" sldId="355"/>
        </pc:sldMkLst>
        <pc:spChg chg="mod">
          <ac:chgData name="BUTI, Marco" userId="753735db-f537-4a69-949c-0e905a80c565" providerId="ADAL" clId="{B83A464D-5CDB-4D28-95D7-CECA66777C8B}" dt="2024-01-26T17:14:01.295" v="2003" actId="20577"/>
          <ac:spMkLst>
            <pc:docMk/>
            <pc:sldMk cId="2953306124" sldId="355"/>
            <ac:spMk id="7" creationId="{7E0DFA0D-E509-55EC-BEE2-41FB45878428}"/>
          </ac:spMkLst>
        </pc:spChg>
      </pc:sldChg>
      <pc:sldChg chg="modSp mod">
        <pc:chgData name="BUTI, Marco" userId="753735db-f537-4a69-949c-0e905a80c565" providerId="ADAL" clId="{B83A464D-5CDB-4D28-95D7-CECA66777C8B}" dt="2024-01-25T16:27:24.131" v="512" actId="20577"/>
        <pc:sldMkLst>
          <pc:docMk/>
          <pc:sldMk cId="4136796403" sldId="356"/>
        </pc:sldMkLst>
        <pc:spChg chg="mod">
          <ac:chgData name="BUTI, Marco" userId="753735db-f537-4a69-949c-0e905a80c565" providerId="ADAL" clId="{B83A464D-5CDB-4D28-95D7-CECA66777C8B}" dt="2024-01-25T16:27:24.131" v="512" actId="20577"/>
          <ac:spMkLst>
            <pc:docMk/>
            <pc:sldMk cId="4136796403" sldId="356"/>
            <ac:spMk id="2" creationId="{CDA3668F-CDF5-1C14-2451-9A54AEBF4622}"/>
          </ac:spMkLst>
        </pc:spChg>
      </pc:sldChg>
      <pc:sldChg chg="modSp mod">
        <pc:chgData name="BUTI, Marco" userId="753735db-f537-4a69-949c-0e905a80c565" providerId="ADAL" clId="{B83A464D-5CDB-4D28-95D7-CECA66777C8B}" dt="2024-01-26T17:24:22.144" v="2146" actId="14100"/>
        <pc:sldMkLst>
          <pc:docMk/>
          <pc:sldMk cId="3102522571" sldId="358"/>
        </pc:sldMkLst>
        <pc:spChg chg="mod">
          <ac:chgData name="BUTI, Marco" userId="753735db-f537-4a69-949c-0e905a80c565" providerId="ADAL" clId="{B83A464D-5CDB-4D28-95D7-CECA66777C8B}" dt="2024-01-26T17:24:22.144" v="2146" actId="14100"/>
          <ac:spMkLst>
            <pc:docMk/>
            <pc:sldMk cId="3102522571" sldId="358"/>
            <ac:spMk id="2" creationId="{0596F9A4-08E8-5839-3FBE-F6F25F48E03F}"/>
          </ac:spMkLst>
        </pc:spChg>
      </pc:sldChg>
      <pc:sldChg chg="modSp mod">
        <pc:chgData name="BUTI, Marco" userId="753735db-f537-4a69-949c-0e905a80c565" providerId="ADAL" clId="{B83A464D-5CDB-4D28-95D7-CECA66777C8B}" dt="2024-01-26T17:32:52.430" v="2249" actId="255"/>
        <pc:sldMkLst>
          <pc:docMk/>
          <pc:sldMk cId="1231535915" sldId="359"/>
        </pc:sldMkLst>
        <pc:spChg chg="mod">
          <ac:chgData name="BUTI, Marco" userId="753735db-f537-4a69-949c-0e905a80c565" providerId="ADAL" clId="{B83A464D-5CDB-4D28-95D7-CECA66777C8B}" dt="2024-01-26T17:32:52.430" v="2249" actId="255"/>
          <ac:spMkLst>
            <pc:docMk/>
            <pc:sldMk cId="1231535915" sldId="359"/>
            <ac:spMk id="6" creationId="{6F606513-0902-D5DA-6367-D433A0AE63B4}"/>
          </ac:spMkLst>
        </pc:spChg>
      </pc:sldChg>
      <pc:sldChg chg="modSp mod">
        <pc:chgData name="BUTI, Marco" userId="753735db-f537-4a69-949c-0e905a80c565" providerId="ADAL" clId="{B83A464D-5CDB-4D28-95D7-CECA66777C8B}" dt="2024-01-26T17:38:25.573" v="2390" actId="255"/>
        <pc:sldMkLst>
          <pc:docMk/>
          <pc:sldMk cId="2738542109" sldId="360"/>
        </pc:sldMkLst>
        <pc:spChg chg="mod">
          <ac:chgData name="BUTI, Marco" userId="753735db-f537-4a69-949c-0e905a80c565" providerId="ADAL" clId="{B83A464D-5CDB-4D28-95D7-CECA66777C8B}" dt="2024-01-26T17:38:25.573" v="2390" actId="255"/>
          <ac:spMkLst>
            <pc:docMk/>
            <pc:sldMk cId="2738542109" sldId="360"/>
            <ac:spMk id="19" creationId="{1B7A1919-54C8-A2CC-A262-1F2FB1FFD6CB}"/>
          </ac:spMkLst>
        </pc:spChg>
        <pc:grpChg chg="mod">
          <ac:chgData name="BUTI, Marco" userId="753735db-f537-4a69-949c-0e905a80c565" providerId="ADAL" clId="{B83A464D-5CDB-4D28-95D7-CECA66777C8B}" dt="2024-01-26T17:37:31.967" v="2379" actId="14100"/>
          <ac:grpSpMkLst>
            <pc:docMk/>
            <pc:sldMk cId="2738542109" sldId="360"/>
            <ac:grpSpMk id="10" creationId="{A354C4D6-36C5-F11F-883A-C06408D7EB89}"/>
          </ac:grpSpMkLst>
        </pc:grpChg>
      </pc:sldChg>
      <pc:sldChg chg="addSp delSp modSp mod">
        <pc:chgData name="BUTI, Marco" userId="753735db-f537-4a69-949c-0e905a80c565" providerId="ADAL" clId="{B83A464D-5CDB-4D28-95D7-CECA66777C8B}" dt="2024-01-26T17:01:07.945" v="1785" actId="27309"/>
        <pc:sldMkLst>
          <pc:docMk/>
          <pc:sldMk cId="1781559215" sldId="361"/>
        </pc:sldMkLst>
        <pc:spChg chg="mod">
          <ac:chgData name="BUTI, Marco" userId="753735db-f537-4a69-949c-0e905a80c565" providerId="ADAL" clId="{B83A464D-5CDB-4D28-95D7-CECA66777C8B}" dt="2024-01-26T17:00:59.589" v="1783" actId="5793"/>
          <ac:spMkLst>
            <pc:docMk/>
            <pc:sldMk cId="1781559215" sldId="361"/>
            <ac:spMk id="5" creationId="{EED64735-085E-0088-49EC-9106489B5A0E}"/>
          </ac:spMkLst>
        </pc:spChg>
        <pc:spChg chg="mod">
          <ac:chgData name="BUTI, Marco" userId="753735db-f537-4a69-949c-0e905a80c565" providerId="ADAL" clId="{B83A464D-5CDB-4D28-95D7-CECA66777C8B}" dt="2024-01-25T16:56:38.558" v="1624" actId="122"/>
          <ac:spMkLst>
            <pc:docMk/>
            <pc:sldMk cId="1781559215" sldId="361"/>
            <ac:spMk id="6" creationId="{57E0D11B-C254-2FFD-5CAF-2C042A9BE7E1}"/>
          </ac:spMkLst>
        </pc:spChg>
        <pc:spChg chg="del">
          <ac:chgData name="BUTI, Marco" userId="753735db-f537-4a69-949c-0e905a80c565" providerId="ADAL" clId="{B83A464D-5CDB-4D28-95D7-CECA66777C8B}" dt="2024-01-25T16:55:34.401" v="1612" actId="478"/>
          <ac:spMkLst>
            <pc:docMk/>
            <pc:sldMk cId="1781559215" sldId="361"/>
            <ac:spMk id="7" creationId="{65B87987-B954-2586-44F4-2649D2866BAC}"/>
          </ac:spMkLst>
        </pc:spChg>
        <pc:spChg chg="del">
          <ac:chgData name="BUTI, Marco" userId="753735db-f537-4a69-949c-0e905a80c565" providerId="ADAL" clId="{B83A464D-5CDB-4D28-95D7-CECA66777C8B}" dt="2024-01-25T16:55:57.947" v="1615" actId="478"/>
          <ac:spMkLst>
            <pc:docMk/>
            <pc:sldMk cId="1781559215" sldId="361"/>
            <ac:spMk id="17" creationId="{D99075FA-9449-9118-AA13-52A81D312FF5}"/>
          </ac:spMkLst>
        </pc:spChg>
        <pc:spChg chg="del">
          <ac:chgData name="BUTI, Marco" userId="753735db-f537-4a69-949c-0e905a80c565" providerId="ADAL" clId="{B83A464D-5CDB-4D28-95D7-CECA66777C8B}" dt="2024-01-25T16:56:01.459" v="1616" actId="478"/>
          <ac:spMkLst>
            <pc:docMk/>
            <pc:sldMk cId="1781559215" sldId="361"/>
            <ac:spMk id="18" creationId="{92D11133-1AEF-CD0D-9DB2-220AB4250266}"/>
          </ac:spMkLst>
        </pc:spChg>
        <pc:spChg chg="del">
          <ac:chgData name="BUTI, Marco" userId="753735db-f537-4a69-949c-0e905a80c565" providerId="ADAL" clId="{B83A464D-5CDB-4D28-95D7-CECA66777C8B}" dt="2024-01-25T16:56:04.570" v="1617" actId="478"/>
          <ac:spMkLst>
            <pc:docMk/>
            <pc:sldMk cId="1781559215" sldId="361"/>
            <ac:spMk id="19" creationId="{3861C976-98FC-18A5-0769-8A9099C52DE9}"/>
          </ac:spMkLst>
        </pc:spChg>
        <pc:spChg chg="del">
          <ac:chgData name="BUTI, Marco" userId="753735db-f537-4a69-949c-0e905a80c565" providerId="ADAL" clId="{B83A464D-5CDB-4D28-95D7-CECA66777C8B}" dt="2024-01-25T16:56:08.191" v="1618" actId="478"/>
          <ac:spMkLst>
            <pc:docMk/>
            <pc:sldMk cId="1781559215" sldId="361"/>
            <ac:spMk id="20" creationId="{C657F8D6-7348-4D97-08E6-F3726A194FAD}"/>
          </ac:spMkLst>
        </pc:spChg>
        <pc:graphicFrameChg chg="add del modGraphic">
          <ac:chgData name="BUTI, Marco" userId="753735db-f537-4a69-949c-0e905a80c565" providerId="ADAL" clId="{B83A464D-5CDB-4D28-95D7-CECA66777C8B}" dt="2024-01-26T17:01:07.945" v="1785" actId="27309"/>
          <ac:graphicFrameMkLst>
            <pc:docMk/>
            <pc:sldMk cId="1781559215" sldId="361"/>
            <ac:graphicFrameMk id="3" creationId="{623BCA61-B4AF-E083-CB04-F9481FEE421B}"/>
          </ac:graphicFrameMkLst>
        </pc:graphicFrameChg>
        <pc:cxnChg chg="del mod">
          <ac:chgData name="BUTI, Marco" userId="753735db-f537-4a69-949c-0e905a80c565" providerId="ADAL" clId="{B83A464D-5CDB-4D28-95D7-CECA66777C8B}" dt="2024-01-25T16:55:52.806" v="1614" actId="478"/>
          <ac:cxnSpMkLst>
            <pc:docMk/>
            <pc:sldMk cId="1781559215" sldId="361"/>
            <ac:cxnSpMk id="10" creationId="{C0B08253-B6ED-86C0-A93D-8FA2B12381BE}"/>
          </ac:cxnSpMkLst>
        </pc:cxnChg>
      </pc:sldChg>
      <pc:sldChg chg="modSp mod">
        <pc:chgData name="BUTI, Marco" userId="753735db-f537-4a69-949c-0e905a80c565" providerId="ADAL" clId="{B83A464D-5CDB-4D28-95D7-CECA66777C8B}" dt="2024-01-25T17:00:53.219" v="1691" actId="20577"/>
        <pc:sldMkLst>
          <pc:docMk/>
          <pc:sldMk cId="3098588750" sldId="363"/>
        </pc:sldMkLst>
        <pc:spChg chg="mod">
          <ac:chgData name="BUTI, Marco" userId="753735db-f537-4a69-949c-0e905a80c565" providerId="ADAL" clId="{B83A464D-5CDB-4D28-95D7-CECA66777C8B}" dt="2024-01-25T17:00:53.219" v="1691" actId="20577"/>
          <ac:spMkLst>
            <pc:docMk/>
            <pc:sldMk cId="3098588750" sldId="363"/>
            <ac:spMk id="21" creationId="{15511328-D310-DACC-58D0-958A52F3812B}"/>
          </ac:spMkLst>
        </pc:spChg>
        <pc:graphicFrameChg chg="modGraphic">
          <ac:chgData name="BUTI, Marco" userId="753735db-f537-4a69-949c-0e905a80c565" providerId="ADAL" clId="{B83A464D-5CDB-4D28-95D7-CECA66777C8B}" dt="2024-01-25T17:00:46.921" v="1689" actId="14100"/>
          <ac:graphicFrameMkLst>
            <pc:docMk/>
            <pc:sldMk cId="3098588750" sldId="363"/>
            <ac:graphicFrameMk id="10" creationId="{9F1FA289-F624-7ED9-1D36-0258E008BCD7}"/>
          </ac:graphicFrameMkLst>
        </pc:graphicFrameChg>
      </pc:sldChg>
      <pc:sldChg chg="modSp mod">
        <pc:chgData name="BUTI, Marco" userId="753735db-f537-4a69-949c-0e905a80c565" providerId="ADAL" clId="{B83A464D-5CDB-4D28-95D7-CECA66777C8B}" dt="2024-01-25T17:01:16.559" v="1694" actId="14100"/>
        <pc:sldMkLst>
          <pc:docMk/>
          <pc:sldMk cId="2590788723" sldId="364"/>
        </pc:sldMkLst>
        <pc:spChg chg="mod">
          <ac:chgData name="BUTI, Marco" userId="753735db-f537-4a69-949c-0e905a80c565" providerId="ADAL" clId="{B83A464D-5CDB-4D28-95D7-CECA66777C8B}" dt="2024-01-25T17:01:16.559" v="1694" actId="14100"/>
          <ac:spMkLst>
            <pc:docMk/>
            <pc:sldMk cId="2590788723" sldId="364"/>
            <ac:spMk id="16" creationId="{C9317C0F-96C1-B572-6A20-FC314437C1D1}"/>
          </ac:spMkLst>
        </pc:spChg>
      </pc:sldChg>
      <pc:sldChg chg="modSp mod">
        <pc:chgData name="BUTI, Marco" userId="753735db-f537-4a69-949c-0e905a80c565" providerId="ADAL" clId="{B83A464D-5CDB-4D28-95D7-CECA66777C8B}" dt="2024-01-26T17:23:42.944" v="2144" actId="20577"/>
        <pc:sldMkLst>
          <pc:docMk/>
          <pc:sldMk cId="1500253081" sldId="365"/>
        </pc:sldMkLst>
        <pc:spChg chg="mod">
          <ac:chgData name="BUTI, Marco" userId="753735db-f537-4a69-949c-0e905a80c565" providerId="ADAL" clId="{B83A464D-5CDB-4D28-95D7-CECA66777C8B}" dt="2024-01-26T17:23:42.944" v="2144" actId="20577"/>
          <ac:spMkLst>
            <pc:docMk/>
            <pc:sldMk cId="1500253081" sldId="365"/>
            <ac:spMk id="20" creationId="{238DEFA4-27C5-D3B1-80F8-46AA6DF02F2D}"/>
          </ac:spMkLst>
        </pc:spChg>
      </pc:sldChg>
      <pc:sldChg chg="modSp mod">
        <pc:chgData name="BUTI, Marco" userId="753735db-f537-4a69-949c-0e905a80c565" providerId="ADAL" clId="{B83A464D-5CDB-4D28-95D7-CECA66777C8B}" dt="2024-01-25T16:27:40.590" v="514" actId="113"/>
        <pc:sldMkLst>
          <pc:docMk/>
          <pc:sldMk cId="1716742713" sldId="366"/>
        </pc:sldMkLst>
        <pc:spChg chg="mod">
          <ac:chgData name="BUTI, Marco" userId="753735db-f537-4a69-949c-0e905a80c565" providerId="ADAL" clId="{B83A464D-5CDB-4D28-95D7-CECA66777C8B}" dt="2024-01-25T16:27:40.590" v="514" actId="113"/>
          <ac:spMkLst>
            <pc:docMk/>
            <pc:sldMk cId="1716742713" sldId="366"/>
            <ac:spMk id="6" creationId="{655D7CD8-0841-5ADF-89A0-234E2CA1C5C1}"/>
          </ac:spMkLst>
        </pc:spChg>
      </pc:sldChg>
      <pc:sldChg chg="modSp mod">
        <pc:chgData name="BUTI, Marco" userId="753735db-f537-4a69-949c-0e905a80c565" providerId="ADAL" clId="{B83A464D-5CDB-4D28-95D7-CECA66777C8B}" dt="2024-01-25T16:26:47.609" v="507" actId="255"/>
        <pc:sldMkLst>
          <pc:docMk/>
          <pc:sldMk cId="2900725272" sldId="367"/>
        </pc:sldMkLst>
        <pc:spChg chg="mod">
          <ac:chgData name="BUTI, Marco" userId="753735db-f537-4a69-949c-0e905a80c565" providerId="ADAL" clId="{B83A464D-5CDB-4D28-95D7-CECA66777C8B}" dt="2024-01-25T16:26:47.609" v="507" actId="255"/>
          <ac:spMkLst>
            <pc:docMk/>
            <pc:sldMk cId="2900725272" sldId="367"/>
            <ac:spMk id="5" creationId="{5AC96AF4-8198-8C83-0EF2-C7BAD532EE86}"/>
          </ac:spMkLst>
        </pc:spChg>
      </pc:sldChg>
      <pc:sldChg chg="modSp mod">
        <pc:chgData name="BUTI, Marco" userId="753735db-f537-4a69-949c-0e905a80c565" providerId="ADAL" clId="{B83A464D-5CDB-4D28-95D7-CECA66777C8B}" dt="2024-01-26T16:59:57.913" v="1781" actId="20577"/>
        <pc:sldMkLst>
          <pc:docMk/>
          <pc:sldMk cId="3826223789" sldId="368"/>
        </pc:sldMkLst>
        <pc:spChg chg="mod">
          <ac:chgData name="BUTI, Marco" userId="753735db-f537-4a69-949c-0e905a80c565" providerId="ADAL" clId="{B83A464D-5CDB-4D28-95D7-CECA66777C8B}" dt="2024-01-26T16:59:18.530" v="1773" actId="20577"/>
          <ac:spMkLst>
            <pc:docMk/>
            <pc:sldMk cId="3826223789" sldId="368"/>
            <ac:spMk id="2" creationId="{A21AAC2D-AEE0-05BD-9B84-D07322A11796}"/>
          </ac:spMkLst>
        </pc:spChg>
        <pc:spChg chg="mod">
          <ac:chgData name="BUTI, Marco" userId="753735db-f537-4a69-949c-0e905a80c565" providerId="ADAL" clId="{B83A464D-5CDB-4D28-95D7-CECA66777C8B}" dt="2024-01-26T16:59:57.913" v="1781" actId="20577"/>
          <ac:spMkLst>
            <pc:docMk/>
            <pc:sldMk cId="3826223789" sldId="368"/>
            <ac:spMk id="3" creationId="{BDEEADF8-0E0B-391D-DD55-97C83AC5F3D3}"/>
          </ac:spMkLst>
        </pc:spChg>
      </pc:sldChg>
      <pc:sldChg chg="modSp new mod">
        <pc:chgData name="BUTI, Marco" userId="753735db-f537-4a69-949c-0e905a80c565" providerId="ADAL" clId="{B83A464D-5CDB-4D28-95D7-CECA66777C8B}" dt="2024-01-25T17:05:42.930" v="1756" actId="122"/>
        <pc:sldMkLst>
          <pc:docMk/>
          <pc:sldMk cId="3507823774" sldId="370"/>
        </pc:sldMkLst>
        <pc:spChg chg="mod">
          <ac:chgData name="BUTI, Marco" userId="753735db-f537-4a69-949c-0e905a80c565" providerId="ADAL" clId="{B83A464D-5CDB-4D28-95D7-CECA66777C8B}" dt="2024-01-25T17:05:42.930" v="1756" actId="122"/>
          <ac:spMkLst>
            <pc:docMk/>
            <pc:sldMk cId="3507823774" sldId="370"/>
            <ac:spMk id="2" creationId="{FBEC5034-92E1-5BBC-D2FA-67FBF5718AEC}"/>
          </ac:spMkLst>
        </pc:spChg>
        <pc:spChg chg="mod">
          <ac:chgData name="BUTI, Marco" userId="753735db-f537-4a69-949c-0e905a80c565" providerId="ADAL" clId="{B83A464D-5CDB-4D28-95D7-CECA66777C8B}" dt="2024-01-25T16:39:20.585" v="946" actId="20577"/>
          <ac:spMkLst>
            <pc:docMk/>
            <pc:sldMk cId="3507823774" sldId="370"/>
            <ac:spMk id="3" creationId="{BBE26ED1-A659-B599-E008-477766158947}"/>
          </ac:spMkLst>
        </pc:spChg>
      </pc:sldChg>
      <pc:sldChg chg="new del">
        <pc:chgData name="BUTI, Marco" userId="753735db-f537-4a69-949c-0e905a80c565" providerId="ADAL" clId="{B83A464D-5CDB-4D28-95D7-CECA66777C8B}" dt="2024-01-26T17:35:17.538" v="2336" actId="680"/>
        <pc:sldMkLst>
          <pc:docMk/>
          <pc:sldMk cId="2485363031" sldId="371"/>
        </pc:sldMkLst>
      </pc:sldChg>
    </pc:docChg>
  </pc:docChgLst>
  <pc:docChgLst>
    <pc:chgData name="CASTEGINI, Michele" userId="S::michele.castegini@eui.eu::0955f817-4dd5-43b9-85a7-0977ad325ce9" providerId="AD" clId="Web-{8A714A04-B38F-8924-2F5E-992EDB583730}"/>
    <pc:docChg chg="addSld">
      <pc:chgData name="CASTEGINI, Michele" userId="S::michele.castegini@eui.eu::0955f817-4dd5-43b9-85a7-0977ad325ce9" providerId="AD" clId="Web-{8A714A04-B38F-8924-2F5E-992EDB583730}" dt="2024-01-22T10:32:21.554" v="4"/>
      <pc:docMkLst>
        <pc:docMk/>
      </pc:docMkLst>
      <pc:sldChg chg="new">
        <pc:chgData name="CASTEGINI, Michele" userId="S::michele.castegini@eui.eu::0955f817-4dd5-43b9-85a7-0977ad325ce9" providerId="AD" clId="Web-{8A714A04-B38F-8924-2F5E-992EDB583730}" dt="2024-01-22T10:32:09.819" v="0"/>
        <pc:sldMkLst>
          <pc:docMk/>
          <pc:sldMk cId="790778923" sldId="260"/>
        </pc:sldMkLst>
      </pc:sldChg>
      <pc:sldChg chg="new">
        <pc:chgData name="CASTEGINI, Michele" userId="S::michele.castegini@eui.eu::0955f817-4dd5-43b9-85a7-0977ad325ce9" providerId="AD" clId="Web-{8A714A04-B38F-8924-2F5E-992EDB583730}" dt="2024-01-22T10:32:13.288" v="1"/>
        <pc:sldMkLst>
          <pc:docMk/>
          <pc:sldMk cId="1097985108" sldId="261"/>
        </pc:sldMkLst>
      </pc:sldChg>
      <pc:sldChg chg="new">
        <pc:chgData name="CASTEGINI, Michele" userId="S::michele.castegini@eui.eu::0955f817-4dd5-43b9-85a7-0977ad325ce9" providerId="AD" clId="Web-{8A714A04-B38F-8924-2F5E-992EDB583730}" dt="2024-01-22T10:32:16.210" v="2"/>
        <pc:sldMkLst>
          <pc:docMk/>
          <pc:sldMk cId="882531191" sldId="262"/>
        </pc:sldMkLst>
      </pc:sldChg>
      <pc:sldChg chg="new">
        <pc:chgData name="CASTEGINI, Michele" userId="S::michele.castegini@eui.eu::0955f817-4dd5-43b9-85a7-0977ad325ce9" providerId="AD" clId="Web-{8A714A04-B38F-8924-2F5E-992EDB583730}" dt="2024-01-22T10:32:19.132" v="3"/>
        <pc:sldMkLst>
          <pc:docMk/>
          <pc:sldMk cId="3697575774" sldId="263"/>
        </pc:sldMkLst>
      </pc:sldChg>
      <pc:sldChg chg="new">
        <pc:chgData name="CASTEGINI, Michele" userId="S::michele.castegini@eui.eu::0955f817-4dd5-43b9-85a7-0977ad325ce9" providerId="AD" clId="Web-{8A714A04-B38F-8924-2F5E-992EDB583730}" dt="2024-01-22T10:32:21.554" v="4"/>
        <pc:sldMkLst>
          <pc:docMk/>
          <pc:sldMk cId="1052059728" sldId="264"/>
        </pc:sldMkLst>
      </pc:sldChg>
    </pc:docChg>
  </pc:docChgLst>
  <pc:docChgLst>
    <pc:chgData name="VILA, Diego" userId="a37b041c-58ac-4024-a6d2-ed028549876e" providerId="ADAL" clId="{E0B09840-F12F-184B-9BC6-7A9113D907A6}"/>
    <pc:docChg chg="undo custSel addSld delSld modSld">
      <pc:chgData name="VILA, Diego" userId="a37b041c-58ac-4024-a6d2-ed028549876e" providerId="ADAL" clId="{E0B09840-F12F-184B-9BC6-7A9113D907A6}" dt="2024-01-24T09:34:20.690" v="1661" actId="1076"/>
      <pc:docMkLst>
        <pc:docMk/>
      </pc:docMkLst>
      <pc:sldChg chg="del">
        <pc:chgData name="VILA, Diego" userId="a37b041c-58ac-4024-a6d2-ed028549876e" providerId="ADAL" clId="{E0B09840-F12F-184B-9BC6-7A9113D907A6}" dt="2024-01-23T13:17:53.520" v="0" actId="2696"/>
        <pc:sldMkLst>
          <pc:docMk/>
          <pc:sldMk cId="1837371986" sldId="257"/>
        </pc:sldMkLst>
      </pc:sldChg>
      <pc:sldChg chg="del">
        <pc:chgData name="VILA, Diego" userId="a37b041c-58ac-4024-a6d2-ed028549876e" providerId="ADAL" clId="{E0B09840-F12F-184B-9BC6-7A9113D907A6}" dt="2024-01-23T13:17:53.520" v="0" actId="2696"/>
        <pc:sldMkLst>
          <pc:docMk/>
          <pc:sldMk cId="2177315713" sldId="258"/>
        </pc:sldMkLst>
      </pc:sldChg>
      <pc:sldChg chg="del">
        <pc:chgData name="VILA, Diego" userId="a37b041c-58ac-4024-a6d2-ed028549876e" providerId="ADAL" clId="{E0B09840-F12F-184B-9BC6-7A9113D907A6}" dt="2024-01-23T13:17:53.520" v="0" actId="2696"/>
        <pc:sldMkLst>
          <pc:docMk/>
          <pc:sldMk cId="2129851457" sldId="259"/>
        </pc:sldMkLst>
      </pc:sldChg>
      <pc:sldChg chg="addSp modSp mod">
        <pc:chgData name="VILA, Diego" userId="a37b041c-58ac-4024-a6d2-ed028549876e" providerId="ADAL" clId="{E0B09840-F12F-184B-9BC6-7A9113D907A6}" dt="2024-01-23T14:15:48.411" v="812" actId="1076"/>
        <pc:sldMkLst>
          <pc:docMk/>
          <pc:sldMk cId="790778923" sldId="260"/>
        </pc:sldMkLst>
        <pc:spChg chg="add mod">
          <ac:chgData name="VILA, Diego" userId="a37b041c-58ac-4024-a6d2-ed028549876e" providerId="ADAL" clId="{E0B09840-F12F-184B-9BC6-7A9113D907A6}" dt="2024-01-23T14:15:23.169" v="795"/>
          <ac:spMkLst>
            <pc:docMk/>
            <pc:sldMk cId="790778923" sldId="260"/>
            <ac:spMk id="2" creationId="{E5AB4CBC-D59D-06FB-A127-0F69F0E166D2}"/>
          </ac:spMkLst>
        </pc:spChg>
        <pc:spChg chg="add mod">
          <ac:chgData name="VILA, Diego" userId="a37b041c-58ac-4024-a6d2-ed028549876e" providerId="ADAL" clId="{E0B09840-F12F-184B-9BC6-7A9113D907A6}" dt="2024-01-23T14:15:48.411" v="812" actId="1076"/>
          <ac:spMkLst>
            <pc:docMk/>
            <pc:sldMk cId="790778923" sldId="260"/>
            <ac:spMk id="3" creationId="{185DBAB6-2952-29F7-B606-8339BCCEB3BB}"/>
          </ac:spMkLst>
        </pc:spChg>
        <pc:spChg chg="mod">
          <ac:chgData name="VILA, Diego" userId="a37b041c-58ac-4024-a6d2-ed028549876e" providerId="ADAL" clId="{E0B09840-F12F-184B-9BC6-7A9113D907A6}" dt="2024-01-23T14:15:13.477" v="792" actId="1076"/>
          <ac:spMkLst>
            <pc:docMk/>
            <pc:sldMk cId="790778923" sldId="260"/>
            <ac:spMk id="15" creationId="{7F500166-7D93-227B-0C49-95BBF785170A}"/>
          </ac:spMkLst>
        </pc:spChg>
      </pc:sldChg>
      <pc:sldChg chg="addSp modSp mod">
        <pc:chgData name="VILA, Diego" userId="a37b041c-58ac-4024-a6d2-ed028549876e" providerId="ADAL" clId="{E0B09840-F12F-184B-9BC6-7A9113D907A6}" dt="2024-01-23T14:12:37.126" v="737" actId="1076"/>
        <pc:sldMkLst>
          <pc:docMk/>
          <pc:sldMk cId="1097985108" sldId="261"/>
        </pc:sldMkLst>
        <pc:spChg chg="add mod">
          <ac:chgData name="VILA, Diego" userId="a37b041c-58ac-4024-a6d2-ed028549876e" providerId="ADAL" clId="{E0B09840-F12F-184B-9BC6-7A9113D907A6}" dt="2024-01-23T14:08:27.035" v="662" actId="1076"/>
          <ac:spMkLst>
            <pc:docMk/>
            <pc:sldMk cId="1097985108" sldId="261"/>
            <ac:spMk id="2" creationId="{FD5B9412-D318-EE45-0416-E454B7D5D131}"/>
          </ac:spMkLst>
        </pc:spChg>
        <pc:spChg chg="mod">
          <ac:chgData name="VILA, Diego" userId="a37b041c-58ac-4024-a6d2-ed028549876e" providerId="ADAL" clId="{E0B09840-F12F-184B-9BC6-7A9113D907A6}" dt="2024-01-23T14:12:37.126" v="737" actId="1076"/>
          <ac:spMkLst>
            <pc:docMk/>
            <pc:sldMk cId="1097985108" sldId="261"/>
            <ac:spMk id="11" creationId="{C496A946-6074-0244-088D-24558750BF35}"/>
          </ac:spMkLst>
        </pc:spChg>
        <pc:picChg chg="mod">
          <ac:chgData name="VILA, Diego" userId="a37b041c-58ac-4024-a6d2-ed028549876e" providerId="ADAL" clId="{E0B09840-F12F-184B-9BC6-7A9113D907A6}" dt="2024-01-23T14:08:34.382" v="664" actId="1076"/>
          <ac:picMkLst>
            <pc:docMk/>
            <pc:sldMk cId="1097985108" sldId="261"/>
            <ac:picMk id="10" creationId="{423C61C5-5B28-9C96-430D-B675EAB538F9}"/>
          </ac:picMkLst>
        </pc:picChg>
      </pc:sldChg>
      <pc:sldChg chg="del">
        <pc:chgData name="VILA, Diego" userId="a37b041c-58ac-4024-a6d2-ed028549876e" providerId="ADAL" clId="{E0B09840-F12F-184B-9BC6-7A9113D907A6}" dt="2024-01-23T14:09:40.295" v="685" actId="2696"/>
        <pc:sldMkLst>
          <pc:docMk/>
          <pc:sldMk cId="882531191" sldId="262"/>
        </pc:sldMkLst>
      </pc:sldChg>
      <pc:sldChg chg="del">
        <pc:chgData name="VILA, Diego" userId="a37b041c-58ac-4024-a6d2-ed028549876e" providerId="ADAL" clId="{E0B09840-F12F-184B-9BC6-7A9113D907A6}" dt="2024-01-23T14:09:40.300" v="686" actId="2696"/>
        <pc:sldMkLst>
          <pc:docMk/>
          <pc:sldMk cId="3697575774" sldId="263"/>
        </pc:sldMkLst>
      </pc:sldChg>
      <pc:sldChg chg="del">
        <pc:chgData name="VILA, Diego" userId="a37b041c-58ac-4024-a6d2-ed028549876e" providerId="ADAL" clId="{E0B09840-F12F-184B-9BC6-7A9113D907A6}" dt="2024-01-23T14:09:40.306" v="687" actId="2696"/>
        <pc:sldMkLst>
          <pc:docMk/>
          <pc:sldMk cId="1052059728" sldId="264"/>
        </pc:sldMkLst>
      </pc:sldChg>
      <pc:sldChg chg="delSp modSp mod">
        <pc:chgData name="VILA, Diego" userId="a37b041c-58ac-4024-a6d2-ed028549876e" providerId="ADAL" clId="{E0B09840-F12F-184B-9BC6-7A9113D907A6}" dt="2024-01-23T13:56:13.204" v="481" actId="1076"/>
        <pc:sldMkLst>
          <pc:docMk/>
          <pc:sldMk cId="233261218" sldId="265"/>
        </pc:sldMkLst>
        <pc:spChg chg="mod">
          <ac:chgData name="VILA, Diego" userId="a37b041c-58ac-4024-a6d2-ed028549876e" providerId="ADAL" clId="{E0B09840-F12F-184B-9BC6-7A9113D907A6}" dt="2024-01-23T13:56:13.204" v="481" actId="1076"/>
          <ac:spMkLst>
            <pc:docMk/>
            <pc:sldMk cId="233261218" sldId="265"/>
            <ac:spMk id="2" creationId="{40047D5F-9CB0-3C01-C086-5ACBC036FCC7}"/>
          </ac:spMkLst>
        </pc:spChg>
        <pc:spChg chg="del">
          <ac:chgData name="VILA, Diego" userId="a37b041c-58ac-4024-a6d2-ed028549876e" providerId="ADAL" clId="{E0B09840-F12F-184B-9BC6-7A9113D907A6}" dt="2024-01-23T13:55:39.341" v="448" actId="478"/>
          <ac:spMkLst>
            <pc:docMk/>
            <pc:sldMk cId="233261218" sldId="265"/>
            <ac:spMk id="3" creationId="{3F653D27-2857-E311-735A-182D3AEF36C2}"/>
          </ac:spMkLst>
        </pc:spChg>
      </pc:sldChg>
      <pc:sldChg chg="modSp mod">
        <pc:chgData name="VILA, Diego" userId="a37b041c-58ac-4024-a6d2-ed028549876e" providerId="ADAL" clId="{E0B09840-F12F-184B-9BC6-7A9113D907A6}" dt="2024-01-23T14:14:08.368" v="787" actId="1076"/>
        <pc:sldMkLst>
          <pc:docMk/>
          <pc:sldMk cId="3533108668" sldId="266"/>
        </pc:sldMkLst>
        <pc:spChg chg="mod">
          <ac:chgData name="VILA, Diego" userId="a37b041c-58ac-4024-a6d2-ed028549876e" providerId="ADAL" clId="{E0B09840-F12F-184B-9BC6-7A9113D907A6}" dt="2024-01-23T14:14:05.744" v="786" actId="1076"/>
          <ac:spMkLst>
            <pc:docMk/>
            <pc:sldMk cId="3533108668" sldId="266"/>
            <ac:spMk id="2" creationId="{9CE90839-F34F-945F-931E-405C5A7FD3BB}"/>
          </ac:spMkLst>
        </pc:spChg>
        <pc:spChg chg="mod">
          <ac:chgData name="VILA, Diego" userId="a37b041c-58ac-4024-a6d2-ed028549876e" providerId="ADAL" clId="{E0B09840-F12F-184B-9BC6-7A9113D907A6}" dt="2024-01-23T14:14:08.368" v="787" actId="1076"/>
          <ac:spMkLst>
            <pc:docMk/>
            <pc:sldMk cId="3533108668" sldId="266"/>
            <ac:spMk id="3" creationId="{E227AFD3-6888-19BF-687E-9C62A4D93BC9}"/>
          </ac:spMkLst>
        </pc:spChg>
      </pc:sldChg>
      <pc:sldChg chg="delSp modSp mod">
        <pc:chgData name="VILA, Diego" userId="a37b041c-58ac-4024-a6d2-ed028549876e" providerId="ADAL" clId="{E0B09840-F12F-184B-9BC6-7A9113D907A6}" dt="2024-01-23T14:09:08.013" v="677" actId="1076"/>
        <pc:sldMkLst>
          <pc:docMk/>
          <pc:sldMk cId="364087970" sldId="267"/>
        </pc:sldMkLst>
        <pc:spChg chg="mod">
          <ac:chgData name="VILA, Diego" userId="a37b041c-58ac-4024-a6d2-ed028549876e" providerId="ADAL" clId="{E0B09840-F12F-184B-9BC6-7A9113D907A6}" dt="2024-01-23T14:09:08.013" v="677" actId="1076"/>
          <ac:spMkLst>
            <pc:docMk/>
            <pc:sldMk cId="364087970" sldId="267"/>
            <ac:spMk id="2" creationId="{DDFA3368-8F11-0C28-EA3B-73EBE490B511}"/>
          </ac:spMkLst>
        </pc:spChg>
        <pc:spChg chg="del">
          <ac:chgData name="VILA, Diego" userId="a37b041c-58ac-4024-a6d2-ed028549876e" providerId="ADAL" clId="{E0B09840-F12F-184B-9BC6-7A9113D907A6}" dt="2024-01-23T14:08:44.552" v="665" actId="478"/>
          <ac:spMkLst>
            <pc:docMk/>
            <pc:sldMk cId="364087970" sldId="267"/>
            <ac:spMk id="3" creationId="{00BBF521-2BF2-EBD6-1B69-E1A41C3FDC14}"/>
          </ac:spMkLst>
        </pc:spChg>
      </pc:sldChg>
      <pc:sldChg chg="delSp modSp mod">
        <pc:chgData name="VILA, Diego" userId="a37b041c-58ac-4024-a6d2-ed028549876e" providerId="ADAL" clId="{E0B09840-F12F-184B-9BC6-7A9113D907A6}" dt="2024-01-24T08:15:58.761" v="1623" actId="1076"/>
        <pc:sldMkLst>
          <pc:docMk/>
          <pc:sldMk cId="653301455" sldId="268"/>
        </pc:sldMkLst>
        <pc:spChg chg="mod">
          <ac:chgData name="VILA, Diego" userId="a37b041c-58ac-4024-a6d2-ed028549876e" providerId="ADAL" clId="{E0B09840-F12F-184B-9BC6-7A9113D907A6}" dt="2024-01-24T08:15:58.761" v="1623" actId="1076"/>
          <ac:spMkLst>
            <pc:docMk/>
            <pc:sldMk cId="653301455" sldId="268"/>
            <ac:spMk id="2" creationId="{3C80C0D7-38CB-D00D-1381-094C8E2B977F}"/>
          </ac:spMkLst>
        </pc:spChg>
        <pc:spChg chg="del">
          <ac:chgData name="VILA, Diego" userId="a37b041c-58ac-4024-a6d2-ed028549876e" providerId="ADAL" clId="{E0B09840-F12F-184B-9BC6-7A9113D907A6}" dt="2024-01-23T14:09:36.037" v="684" actId="478"/>
          <ac:spMkLst>
            <pc:docMk/>
            <pc:sldMk cId="653301455" sldId="268"/>
            <ac:spMk id="9" creationId="{1FEAE8B1-4905-FA1C-2C82-A675A225B9D6}"/>
          </ac:spMkLst>
        </pc:spChg>
      </pc:sldChg>
      <pc:sldChg chg="addSp delSp modSp mod">
        <pc:chgData name="VILA, Diego" userId="a37b041c-58ac-4024-a6d2-ed028549876e" providerId="ADAL" clId="{E0B09840-F12F-184B-9BC6-7A9113D907A6}" dt="2024-01-23T14:19:27.807" v="830" actId="478"/>
        <pc:sldMkLst>
          <pc:docMk/>
          <pc:sldMk cId="3895468702" sldId="269"/>
        </pc:sldMkLst>
        <pc:spChg chg="mod">
          <ac:chgData name="VILA, Diego" userId="a37b041c-58ac-4024-a6d2-ed028549876e" providerId="ADAL" clId="{E0B09840-F12F-184B-9BC6-7A9113D907A6}" dt="2024-01-23T14:15:03.959" v="791" actId="20577"/>
          <ac:spMkLst>
            <pc:docMk/>
            <pc:sldMk cId="3895468702" sldId="269"/>
            <ac:spMk id="2" creationId="{819C88D3-4A4C-A80A-B333-8B320F89A2CE}"/>
          </ac:spMkLst>
        </pc:spChg>
        <pc:spChg chg="add del mod">
          <ac:chgData name="VILA, Diego" userId="a37b041c-58ac-4024-a6d2-ed028549876e" providerId="ADAL" clId="{E0B09840-F12F-184B-9BC6-7A9113D907A6}" dt="2024-01-23T14:19:27.807" v="830" actId="478"/>
          <ac:spMkLst>
            <pc:docMk/>
            <pc:sldMk cId="3895468702" sldId="269"/>
            <ac:spMk id="3" creationId="{16DB0696-D3E4-0E79-2E69-4D021A852116}"/>
          </ac:spMkLst>
        </pc:spChg>
        <pc:spChg chg="add del mod">
          <ac:chgData name="VILA, Diego" userId="a37b041c-58ac-4024-a6d2-ed028549876e" providerId="ADAL" clId="{E0B09840-F12F-184B-9BC6-7A9113D907A6}" dt="2024-01-23T14:19:27.807" v="830" actId="478"/>
          <ac:spMkLst>
            <pc:docMk/>
            <pc:sldMk cId="3895468702" sldId="269"/>
            <ac:spMk id="6" creationId="{11ED95E7-F149-1041-A165-4D6E79348118}"/>
          </ac:spMkLst>
        </pc:spChg>
      </pc:sldChg>
      <pc:sldChg chg="modSp mod">
        <pc:chgData name="VILA, Diego" userId="a37b041c-58ac-4024-a6d2-ed028549876e" providerId="ADAL" clId="{E0B09840-F12F-184B-9BC6-7A9113D907A6}" dt="2024-01-23T14:21:42.107" v="895" actId="1076"/>
        <pc:sldMkLst>
          <pc:docMk/>
          <pc:sldMk cId="2565046040" sldId="270"/>
        </pc:sldMkLst>
        <pc:spChg chg="mod">
          <ac:chgData name="VILA, Diego" userId="a37b041c-58ac-4024-a6d2-ed028549876e" providerId="ADAL" clId="{E0B09840-F12F-184B-9BC6-7A9113D907A6}" dt="2024-01-23T14:21:42.107" v="895" actId="1076"/>
          <ac:spMkLst>
            <pc:docMk/>
            <pc:sldMk cId="2565046040" sldId="270"/>
            <ac:spMk id="2" creationId="{3D9BE8F6-4004-BCF8-CF09-9F3B912248FD}"/>
          </ac:spMkLst>
        </pc:spChg>
      </pc:sldChg>
      <pc:sldChg chg="addSp delSp modSp mod">
        <pc:chgData name="VILA, Diego" userId="a37b041c-58ac-4024-a6d2-ed028549876e" providerId="ADAL" clId="{E0B09840-F12F-184B-9BC6-7A9113D907A6}" dt="2024-01-23T13:59:11.202" v="528" actId="1076"/>
        <pc:sldMkLst>
          <pc:docMk/>
          <pc:sldMk cId="2352963980" sldId="271"/>
        </pc:sldMkLst>
        <pc:spChg chg="del">
          <ac:chgData name="VILA, Diego" userId="a37b041c-58ac-4024-a6d2-ed028549876e" providerId="ADAL" clId="{E0B09840-F12F-184B-9BC6-7A9113D907A6}" dt="2024-01-23T13:43:33.670" v="259" actId="21"/>
          <ac:spMkLst>
            <pc:docMk/>
            <pc:sldMk cId="2352963980" sldId="271"/>
            <ac:spMk id="2" creationId="{0E73D460-1EB4-150A-E4EC-2D75033FBE93}"/>
          </ac:spMkLst>
        </pc:spChg>
        <pc:spChg chg="add del mod">
          <ac:chgData name="VILA, Diego" userId="a37b041c-58ac-4024-a6d2-ed028549876e" providerId="ADAL" clId="{E0B09840-F12F-184B-9BC6-7A9113D907A6}" dt="2024-01-23T13:58:44.585" v="520" actId="478"/>
          <ac:spMkLst>
            <pc:docMk/>
            <pc:sldMk cId="2352963980" sldId="271"/>
            <ac:spMk id="5" creationId="{68A375B6-472F-93D2-0C78-2B8520B656F3}"/>
          </ac:spMkLst>
        </pc:spChg>
        <pc:spChg chg="mod">
          <ac:chgData name="VILA, Diego" userId="a37b041c-58ac-4024-a6d2-ed028549876e" providerId="ADAL" clId="{E0B09840-F12F-184B-9BC6-7A9113D907A6}" dt="2024-01-23T13:58:55.519" v="523" actId="1076"/>
          <ac:spMkLst>
            <pc:docMk/>
            <pc:sldMk cId="2352963980" sldId="271"/>
            <ac:spMk id="7" creationId="{B5BB8669-C6BC-A45A-5B68-6C1CB7430D7A}"/>
          </ac:spMkLst>
        </pc:spChg>
        <pc:spChg chg="mod">
          <ac:chgData name="VILA, Diego" userId="a37b041c-58ac-4024-a6d2-ed028549876e" providerId="ADAL" clId="{E0B09840-F12F-184B-9BC6-7A9113D907A6}" dt="2024-01-23T13:59:07.285" v="527" actId="1076"/>
          <ac:spMkLst>
            <pc:docMk/>
            <pc:sldMk cId="2352963980" sldId="271"/>
            <ac:spMk id="8" creationId="{13875306-7A89-9BB7-81FC-4F4F7F2B3455}"/>
          </ac:spMkLst>
        </pc:spChg>
        <pc:picChg chg="mod">
          <ac:chgData name="VILA, Diego" userId="a37b041c-58ac-4024-a6d2-ed028549876e" providerId="ADAL" clId="{E0B09840-F12F-184B-9BC6-7A9113D907A6}" dt="2024-01-23T13:59:11.202" v="528" actId="1076"/>
          <ac:picMkLst>
            <pc:docMk/>
            <pc:sldMk cId="2352963980" sldId="271"/>
            <ac:picMk id="6" creationId="{4C8BC79F-2153-7830-B55E-D6A0EB885B8D}"/>
          </ac:picMkLst>
        </pc:picChg>
      </pc:sldChg>
      <pc:sldChg chg="delSp modSp del mod">
        <pc:chgData name="VILA, Diego" userId="a37b041c-58ac-4024-a6d2-ed028549876e" providerId="ADAL" clId="{E0B09840-F12F-184B-9BC6-7A9113D907A6}" dt="2024-01-23T13:34:52.666" v="172" actId="2696"/>
        <pc:sldMkLst>
          <pc:docMk/>
          <pc:sldMk cId="3558962096" sldId="349"/>
        </pc:sldMkLst>
        <pc:spChg chg="del">
          <ac:chgData name="VILA, Diego" userId="a37b041c-58ac-4024-a6d2-ed028549876e" providerId="ADAL" clId="{E0B09840-F12F-184B-9BC6-7A9113D907A6}" dt="2024-01-23T13:34:44.637" v="168" actId="21"/>
          <ac:spMkLst>
            <pc:docMk/>
            <pc:sldMk cId="3558962096" sldId="349"/>
            <ac:spMk id="2" creationId="{FC7B465D-F02A-98CB-5069-721B4AB328AD}"/>
          </ac:spMkLst>
        </pc:spChg>
        <pc:spChg chg="del">
          <ac:chgData name="VILA, Diego" userId="a37b041c-58ac-4024-a6d2-ed028549876e" providerId="ADAL" clId="{E0B09840-F12F-184B-9BC6-7A9113D907A6}" dt="2024-01-23T13:34:44.637" v="168" actId="21"/>
          <ac:spMkLst>
            <pc:docMk/>
            <pc:sldMk cId="3558962096" sldId="349"/>
            <ac:spMk id="3" creationId="{18F50E94-692F-2938-AC84-5EB2FB19D846}"/>
          </ac:spMkLst>
        </pc:spChg>
        <pc:grpChg chg="del">
          <ac:chgData name="VILA, Diego" userId="a37b041c-58ac-4024-a6d2-ed028549876e" providerId="ADAL" clId="{E0B09840-F12F-184B-9BC6-7A9113D907A6}" dt="2024-01-23T13:34:44.637" v="168" actId="21"/>
          <ac:grpSpMkLst>
            <pc:docMk/>
            <pc:sldMk cId="3558962096" sldId="349"/>
            <ac:grpSpMk id="14" creationId="{E3C91CF5-D8DC-F7DE-0E64-21FC65604BCD}"/>
          </ac:grpSpMkLst>
        </pc:grpChg>
        <pc:grpChg chg="del">
          <ac:chgData name="VILA, Diego" userId="a37b041c-58ac-4024-a6d2-ed028549876e" providerId="ADAL" clId="{E0B09840-F12F-184B-9BC6-7A9113D907A6}" dt="2024-01-23T13:34:44.637" v="168" actId="21"/>
          <ac:grpSpMkLst>
            <pc:docMk/>
            <pc:sldMk cId="3558962096" sldId="349"/>
            <ac:grpSpMk id="15" creationId="{FD41F0F7-B521-4264-B250-75B0FE8BD3AB}"/>
          </ac:grpSpMkLst>
        </pc:grpChg>
        <pc:graphicFrameChg chg="del mod">
          <ac:chgData name="VILA, Diego" userId="a37b041c-58ac-4024-a6d2-ed028549876e" providerId="ADAL" clId="{E0B09840-F12F-184B-9BC6-7A9113D907A6}" dt="2024-01-23T13:34:44.637" v="168" actId="21"/>
          <ac:graphicFrameMkLst>
            <pc:docMk/>
            <pc:sldMk cId="3558962096" sldId="349"/>
            <ac:graphicFrameMk id="25" creationId="{BDAF1A07-BEBF-16D1-E95B-8D088473C645}"/>
          </ac:graphicFrameMkLst>
        </pc:graphicFrameChg>
      </pc:sldChg>
      <pc:sldChg chg="del">
        <pc:chgData name="VILA, Diego" userId="a37b041c-58ac-4024-a6d2-ed028549876e" providerId="ADAL" clId="{E0B09840-F12F-184B-9BC6-7A9113D907A6}" dt="2024-01-23T13:37:09.581" v="195" actId="2696"/>
        <pc:sldMkLst>
          <pc:docMk/>
          <pc:sldMk cId="2762421643" sldId="350"/>
        </pc:sldMkLst>
      </pc:sldChg>
      <pc:sldChg chg="addSp delSp modSp mod addCm delCm modCm">
        <pc:chgData name="VILA, Diego" userId="a37b041c-58ac-4024-a6d2-ed028549876e" providerId="ADAL" clId="{E0B09840-F12F-184B-9BC6-7A9113D907A6}" dt="2024-01-24T09:34:20.690" v="1661" actId="1076"/>
        <pc:sldMkLst>
          <pc:docMk/>
          <pc:sldMk cId="4276077706" sldId="351"/>
        </pc:sldMkLst>
        <pc:spChg chg="mod">
          <ac:chgData name="VILA, Diego" userId="a37b041c-58ac-4024-a6d2-ed028549876e" providerId="ADAL" clId="{E0B09840-F12F-184B-9BC6-7A9113D907A6}" dt="2024-01-23T14:01:05.685" v="562" actId="1076"/>
          <ac:spMkLst>
            <pc:docMk/>
            <pc:sldMk cId="4276077706" sldId="351"/>
            <ac:spMk id="7" creationId="{0CF4E1F5-0F47-3BC2-3201-FD6F736500D0}"/>
          </ac:spMkLst>
        </pc:spChg>
        <pc:spChg chg="mod">
          <ac:chgData name="VILA, Diego" userId="a37b041c-58ac-4024-a6d2-ed028549876e" providerId="ADAL" clId="{E0B09840-F12F-184B-9BC6-7A9113D907A6}" dt="2024-01-24T09:34:20.690" v="1661" actId="1076"/>
          <ac:spMkLst>
            <pc:docMk/>
            <pc:sldMk cId="4276077706" sldId="351"/>
            <ac:spMk id="8" creationId="{1CD021BC-E249-25DD-29D8-8CC7A5343D15}"/>
          </ac:spMkLst>
        </pc:spChg>
        <pc:picChg chg="add del mod modCrop">
          <ac:chgData name="VILA, Diego" userId="a37b041c-58ac-4024-a6d2-ed028549876e" providerId="ADAL" clId="{E0B09840-F12F-184B-9BC6-7A9113D907A6}" dt="2024-01-24T09:32:39.544" v="1642" actId="478"/>
          <ac:picMkLst>
            <pc:docMk/>
            <pc:sldMk cId="4276077706" sldId="351"/>
            <ac:picMk id="3" creationId="{3F52DFA2-18F6-62E7-9004-32FA54FF861B}"/>
          </ac:picMkLst>
        </pc:picChg>
        <pc:picChg chg="add mod modCrop">
          <ac:chgData name="VILA, Diego" userId="a37b041c-58ac-4024-a6d2-ed028549876e" providerId="ADAL" clId="{E0B09840-F12F-184B-9BC6-7A9113D907A6}" dt="2024-01-24T09:34:17.406" v="1659" actId="1076"/>
          <ac:picMkLst>
            <pc:docMk/>
            <pc:sldMk cId="4276077706" sldId="351"/>
            <ac:picMk id="5" creationId="{55B26762-A02E-31B8-931F-BE09E9A01A5F}"/>
          </ac:picMkLst>
        </pc:picChg>
        <pc:picChg chg="del mod">
          <ac:chgData name="VILA, Diego" userId="a37b041c-58ac-4024-a6d2-ed028549876e" providerId="ADAL" clId="{E0B09840-F12F-184B-9BC6-7A9113D907A6}" dt="2024-01-23T14:01:45.942" v="566" actId="478"/>
          <ac:picMkLst>
            <pc:docMk/>
            <pc:sldMk cId="4276077706" sldId="351"/>
            <ac:picMk id="6" creationId="{E991E4E8-39EF-7FD2-4186-575687596CB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VILA, Diego" userId="a37b041c-58ac-4024-a6d2-ed028549876e" providerId="ADAL" clId="{E0B09840-F12F-184B-9BC6-7A9113D907A6}" dt="2024-01-24T09:32:38.028" v="1641"/>
              <pc2:cmMkLst xmlns:pc2="http://schemas.microsoft.com/office/powerpoint/2019/9/main/command">
                <pc:docMk/>
                <pc:sldMk cId="4276077706" sldId="351"/>
                <pc2:cmMk id="{401A4A7A-D367-7144-8844-5EC334BA37AE}"/>
              </pc2:cmMkLst>
            </pc226:cmChg>
          </p:ext>
        </pc:extLst>
      </pc:sldChg>
      <pc:sldChg chg="modSp mod">
        <pc:chgData name="VILA, Diego" userId="a37b041c-58ac-4024-a6d2-ed028549876e" providerId="ADAL" clId="{E0B09840-F12F-184B-9BC6-7A9113D907A6}" dt="2024-01-23T14:07:17.434" v="648" actId="1076"/>
        <pc:sldMkLst>
          <pc:docMk/>
          <pc:sldMk cId="415103047" sldId="352"/>
        </pc:sldMkLst>
        <pc:spChg chg="mod">
          <ac:chgData name="VILA, Diego" userId="a37b041c-58ac-4024-a6d2-ed028549876e" providerId="ADAL" clId="{E0B09840-F12F-184B-9BC6-7A9113D907A6}" dt="2024-01-23T14:07:17.434" v="648" actId="1076"/>
          <ac:spMkLst>
            <pc:docMk/>
            <pc:sldMk cId="415103047" sldId="352"/>
            <ac:spMk id="8" creationId="{1108FD77-3549-BC27-03F9-12AC94FC475F}"/>
          </ac:spMkLst>
        </pc:spChg>
        <pc:picChg chg="mod">
          <ac:chgData name="VILA, Diego" userId="a37b041c-58ac-4024-a6d2-ed028549876e" providerId="ADAL" clId="{E0B09840-F12F-184B-9BC6-7A9113D907A6}" dt="2024-01-23T14:03:27.530" v="587" actId="1076"/>
          <ac:picMkLst>
            <pc:docMk/>
            <pc:sldMk cId="415103047" sldId="352"/>
            <ac:picMk id="6" creationId="{7A373783-2214-7E78-FFD1-5FD21373C586}"/>
          </ac:picMkLst>
        </pc:picChg>
      </pc:sldChg>
      <pc:sldChg chg="addSp modSp del mod">
        <pc:chgData name="VILA, Diego" userId="a37b041c-58ac-4024-a6d2-ed028549876e" providerId="ADAL" clId="{E0B09840-F12F-184B-9BC6-7A9113D907A6}" dt="2024-01-24T09:32:28.371" v="1639" actId="2696"/>
        <pc:sldMkLst>
          <pc:docMk/>
          <pc:sldMk cId="373424688" sldId="353"/>
        </pc:sldMkLst>
        <pc:spChg chg="add mod">
          <ac:chgData name="VILA, Diego" userId="a37b041c-58ac-4024-a6d2-ed028549876e" providerId="ADAL" clId="{E0B09840-F12F-184B-9BC6-7A9113D907A6}" dt="2024-01-23T14:04:58.101" v="614" actId="1076"/>
          <ac:spMkLst>
            <pc:docMk/>
            <pc:sldMk cId="373424688" sldId="353"/>
            <ac:spMk id="2" creationId="{DD36D361-4353-B78B-9A58-AACAF9864CFF}"/>
          </ac:spMkLst>
        </pc:spChg>
        <pc:spChg chg="add mod">
          <ac:chgData name="VILA, Diego" userId="a37b041c-58ac-4024-a6d2-ed028549876e" providerId="ADAL" clId="{E0B09840-F12F-184B-9BC6-7A9113D907A6}" dt="2024-01-23T14:06:20.046" v="641" actId="1076"/>
          <ac:spMkLst>
            <pc:docMk/>
            <pc:sldMk cId="373424688" sldId="353"/>
            <ac:spMk id="3" creationId="{8554CAA2-FDD1-8F0C-8B4D-E250FBBB1930}"/>
          </ac:spMkLst>
        </pc:spChg>
        <pc:picChg chg="mod">
          <ac:chgData name="VILA, Diego" userId="a37b041c-58ac-4024-a6d2-ed028549876e" providerId="ADAL" clId="{E0B09840-F12F-184B-9BC6-7A9113D907A6}" dt="2024-01-23T14:18:56.094" v="826" actId="14100"/>
          <ac:picMkLst>
            <pc:docMk/>
            <pc:sldMk cId="373424688" sldId="353"/>
            <ac:picMk id="6" creationId="{1DCCC2ED-BDE9-B135-5264-07E9CD7E5CD6}"/>
          </ac:picMkLst>
        </pc:picChg>
      </pc:sldChg>
      <pc:sldChg chg="addSp delSp modSp del mod">
        <pc:chgData name="VILA, Diego" userId="a37b041c-58ac-4024-a6d2-ed028549876e" providerId="ADAL" clId="{E0B09840-F12F-184B-9BC6-7A9113D907A6}" dt="2024-01-24T09:32:28.371" v="1639" actId="2696"/>
        <pc:sldMkLst>
          <pc:docMk/>
          <pc:sldMk cId="449445241" sldId="354"/>
        </pc:sldMkLst>
        <pc:spChg chg="add mod">
          <ac:chgData name="VILA, Diego" userId="a37b041c-58ac-4024-a6d2-ed028549876e" providerId="ADAL" clId="{E0B09840-F12F-184B-9BC6-7A9113D907A6}" dt="2024-01-23T14:05:14.700" v="635" actId="20577"/>
          <ac:spMkLst>
            <pc:docMk/>
            <pc:sldMk cId="449445241" sldId="354"/>
            <ac:spMk id="5" creationId="{BD7E9D2F-D563-10AE-468C-3153EB2C5AE8}"/>
          </ac:spMkLst>
        </pc:spChg>
        <pc:spChg chg="add del mod">
          <ac:chgData name="VILA, Diego" userId="a37b041c-58ac-4024-a6d2-ed028549876e" providerId="ADAL" clId="{E0B09840-F12F-184B-9BC6-7A9113D907A6}" dt="2024-01-23T14:06:45.417" v="646" actId="478"/>
          <ac:spMkLst>
            <pc:docMk/>
            <pc:sldMk cId="449445241" sldId="354"/>
            <ac:spMk id="7" creationId="{7A81E81E-D2C0-4F06-6041-B9470E4B5F0D}"/>
          </ac:spMkLst>
        </pc:spChg>
        <pc:spChg chg="add mod">
          <ac:chgData name="VILA, Diego" userId="a37b041c-58ac-4024-a6d2-ed028549876e" providerId="ADAL" clId="{E0B09840-F12F-184B-9BC6-7A9113D907A6}" dt="2024-01-23T14:06:45.733" v="647"/>
          <ac:spMkLst>
            <pc:docMk/>
            <pc:sldMk cId="449445241" sldId="354"/>
            <ac:spMk id="8" creationId="{022ECD43-535D-DA2A-5B5C-01BBA12DC29B}"/>
          </ac:spMkLst>
        </pc:spChg>
        <pc:picChg chg="add del mod">
          <ac:chgData name="VILA, Diego" userId="a37b041c-58ac-4024-a6d2-ed028549876e" providerId="ADAL" clId="{E0B09840-F12F-184B-9BC6-7A9113D907A6}" dt="2024-01-23T14:06:26.560" v="643" actId="478"/>
          <ac:picMkLst>
            <pc:docMk/>
            <pc:sldMk cId="449445241" sldId="354"/>
            <ac:picMk id="3" creationId="{59C62095-C626-47C8-E52B-926952D0D32D}"/>
          </ac:picMkLst>
        </pc:picChg>
        <pc:picChg chg="del mod">
          <ac:chgData name="VILA, Diego" userId="a37b041c-58ac-4024-a6d2-ed028549876e" providerId="ADAL" clId="{E0B09840-F12F-184B-9BC6-7A9113D907A6}" dt="2024-01-23T14:03:09.213" v="583" actId="478"/>
          <ac:picMkLst>
            <pc:docMk/>
            <pc:sldMk cId="449445241" sldId="354"/>
            <ac:picMk id="6" creationId="{B9011288-EC0B-3549-D63E-4D74A3DDB567}"/>
          </ac:picMkLst>
        </pc:picChg>
        <pc:picChg chg="add mod">
          <ac:chgData name="VILA, Diego" userId="a37b041c-58ac-4024-a6d2-ed028549876e" providerId="ADAL" clId="{E0B09840-F12F-184B-9BC6-7A9113D907A6}" dt="2024-01-23T14:18:42.245" v="825" actId="1076"/>
          <ac:picMkLst>
            <pc:docMk/>
            <pc:sldMk cId="449445241" sldId="354"/>
            <ac:picMk id="10" creationId="{1E8EB3D6-1AEE-38D0-5C6E-3628DCDE6D89}"/>
          </ac:picMkLst>
        </pc:picChg>
      </pc:sldChg>
      <pc:sldChg chg="modSp mod">
        <pc:chgData name="VILA, Diego" userId="a37b041c-58ac-4024-a6d2-ed028549876e" providerId="ADAL" clId="{E0B09840-F12F-184B-9BC6-7A9113D907A6}" dt="2024-01-23T14:07:46.583" v="655" actId="1076"/>
        <pc:sldMkLst>
          <pc:docMk/>
          <pc:sldMk cId="2953306124" sldId="355"/>
        </pc:sldMkLst>
        <pc:spChg chg="mod">
          <ac:chgData name="VILA, Diego" userId="a37b041c-58ac-4024-a6d2-ed028549876e" providerId="ADAL" clId="{E0B09840-F12F-184B-9BC6-7A9113D907A6}" dt="2024-01-23T14:07:42.916" v="654" actId="207"/>
          <ac:spMkLst>
            <pc:docMk/>
            <pc:sldMk cId="2953306124" sldId="355"/>
            <ac:spMk id="7" creationId="{7E0DFA0D-E509-55EC-BEE2-41FB45878428}"/>
          </ac:spMkLst>
        </pc:spChg>
        <pc:spChg chg="mod">
          <ac:chgData name="VILA, Diego" userId="a37b041c-58ac-4024-a6d2-ed028549876e" providerId="ADAL" clId="{E0B09840-F12F-184B-9BC6-7A9113D907A6}" dt="2024-01-23T14:07:25.364" v="650" actId="1076"/>
          <ac:spMkLst>
            <pc:docMk/>
            <pc:sldMk cId="2953306124" sldId="355"/>
            <ac:spMk id="8" creationId="{A784A511-080F-9DDF-8068-0016E9CBCE57}"/>
          </ac:spMkLst>
        </pc:spChg>
        <pc:picChg chg="mod">
          <ac:chgData name="VILA, Diego" userId="a37b041c-58ac-4024-a6d2-ed028549876e" providerId="ADAL" clId="{E0B09840-F12F-184B-9BC6-7A9113D907A6}" dt="2024-01-23T14:07:46.583" v="655" actId="1076"/>
          <ac:picMkLst>
            <pc:docMk/>
            <pc:sldMk cId="2953306124" sldId="355"/>
            <ac:picMk id="6" creationId="{653D2BC2-8528-360B-39CF-538A3BA70540}"/>
          </ac:picMkLst>
        </pc:picChg>
      </pc:sldChg>
      <pc:sldChg chg="delSp modSp mod setBg">
        <pc:chgData name="VILA, Diego" userId="a37b041c-58ac-4024-a6d2-ed028549876e" providerId="ADAL" clId="{E0B09840-F12F-184B-9BC6-7A9113D907A6}" dt="2024-01-23T13:41:26.941" v="232"/>
        <pc:sldMkLst>
          <pc:docMk/>
          <pc:sldMk cId="4136796403" sldId="356"/>
        </pc:sldMkLst>
        <pc:spChg chg="mod">
          <ac:chgData name="VILA, Diego" userId="a37b041c-58ac-4024-a6d2-ed028549876e" providerId="ADAL" clId="{E0B09840-F12F-184B-9BC6-7A9113D907A6}" dt="2024-01-23T13:41:25.708" v="230" actId="207"/>
          <ac:spMkLst>
            <pc:docMk/>
            <pc:sldMk cId="4136796403" sldId="356"/>
            <ac:spMk id="2" creationId="{CDA3668F-CDF5-1C14-2451-9A54AEBF4622}"/>
          </ac:spMkLst>
        </pc:spChg>
        <pc:spChg chg="del">
          <ac:chgData name="VILA, Diego" userId="a37b041c-58ac-4024-a6d2-ed028549876e" providerId="ADAL" clId="{E0B09840-F12F-184B-9BC6-7A9113D907A6}" dt="2024-01-23T13:40:07.417" v="215" actId="478"/>
          <ac:spMkLst>
            <pc:docMk/>
            <pc:sldMk cId="4136796403" sldId="356"/>
            <ac:spMk id="3" creationId="{B660BBC2-9DBD-BE3B-9E7F-D46C08445CE5}"/>
          </ac:spMkLst>
        </pc:spChg>
      </pc:sldChg>
      <pc:sldChg chg="modSp del mod">
        <pc:chgData name="VILA, Diego" userId="a37b041c-58ac-4024-a6d2-ed028549876e" providerId="ADAL" clId="{E0B09840-F12F-184B-9BC6-7A9113D907A6}" dt="2024-01-23T13:55:07.923" v="431" actId="2696"/>
        <pc:sldMkLst>
          <pc:docMk/>
          <pc:sldMk cId="3569817022" sldId="357"/>
        </pc:sldMkLst>
        <pc:spChg chg="mod">
          <ac:chgData name="VILA, Diego" userId="a37b041c-58ac-4024-a6d2-ed028549876e" providerId="ADAL" clId="{E0B09840-F12F-184B-9BC6-7A9113D907A6}" dt="2024-01-23T13:41:51.802" v="233" actId="21"/>
          <ac:spMkLst>
            <pc:docMk/>
            <pc:sldMk cId="3569817022" sldId="357"/>
            <ac:spMk id="2" creationId="{4F34C5F6-B7FB-75A6-34C1-689228138217}"/>
          </ac:spMkLst>
        </pc:spChg>
      </pc:sldChg>
      <pc:sldChg chg="delSp modSp mod">
        <pc:chgData name="VILA, Diego" userId="a37b041c-58ac-4024-a6d2-ed028549876e" providerId="ADAL" clId="{E0B09840-F12F-184B-9BC6-7A9113D907A6}" dt="2024-01-23T13:55:22.955" v="447" actId="1076"/>
        <pc:sldMkLst>
          <pc:docMk/>
          <pc:sldMk cId="3102522571" sldId="358"/>
        </pc:sldMkLst>
        <pc:spChg chg="mod">
          <ac:chgData name="VILA, Diego" userId="a37b041c-58ac-4024-a6d2-ed028549876e" providerId="ADAL" clId="{E0B09840-F12F-184B-9BC6-7A9113D907A6}" dt="2024-01-23T13:55:22.955" v="447" actId="1076"/>
          <ac:spMkLst>
            <pc:docMk/>
            <pc:sldMk cId="3102522571" sldId="358"/>
            <ac:spMk id="2" creationId="{0596F9A4-08E8-5839-3FBE-F6F25F48E03F}"/>
          </ac:spMkLst>
        </pc:spChg>
        <pc:spChg chg="del">
          <ac:chgData name="VILA, Diego" userId="a37b041c-58ac-4024-a6d2-ed028549876e" providerId="ADAL" clId="{E0B09840-F12F-184B-9BC6-7A9113D907A6}" dt="2024-01-23T13:55:11.703" v="432" actId="478"/>
          <ac:spMkLst>
            <pc:docMk/>
            <pc:sldMk cId="3102522571" sldId="358"/>
            <ac:spMk id="3" creationId="{88F08D04-6266-7FD3-F605-5C4C2475355C}"/>
          </ac:spMkLst>
        </pc:spChg>
      </pc:sldChg>
      <pc:sldChg chg="modSp mod">
        <pc:chgData name="VILA, Diego" userId="a37b041c-58ac-4024-a6d2-ed028549876e" providerId="ADAL" clId="{E0B09840-F12F-184B-9BC6-7A9113D907A6}" dt="2024-01-23T14:15:20.536" v="794" actId="20577"/>
        <pc:sldMkLst>
          <pc:docMk/>
          <pc:sldMk cId="1231535915" sldId="359"/>
        </pc:sldMkLst>
        <pc:spChg chg="mod">
          <ac:chgData name="VILA, Diego" userId="a37b041c-58ac-4024-a6d2-ed028549876e" providerId="ADAL" clId="{E0B09840-F12F-184B-9BC6-7A9113D907A6}" dt="2024-01-23T14:15:20.536" v="794" actId="20577"/>
          <ac:spMkLst>
            <pc:docMk/>
            <pc:sldMk cId="1231535915" sldId="359"/>
            <ac:spMk id="6" creationId="{6F606513-0902-D5DA-6367-D433A0AE63B4}"/>
          </ac:spMkLst>
        </pc:spChg>
        <pc:spChg chg="mod">
          <ac:chgData name="VILA, Diego" userId="a37b041c-58ac-4024-a6d2-ed028549876e" providerId="ADAL" clId="{E0B09840-F12F-184B-9BC6-7A9113D907A6}" dt="2024-01-23T14:10:52.998" v="721" actId="1076"/>
          <ac:spMkLst>
            <pc:docMk/>
            <pc:sldMk cId="1231535915" sldId="359"/>
            <ac:spMk id="9" creationId="{65982BDD-15AB-A638-B6AB-F793E9F1BADB}"/>
          </ac:spMkLst>
        </pc:spChg>
      </pc:sldChg>
      <pc:sldChg chg="modSp mod">
        <pc:chgData name="VILA, Diego" userId="a37b041c-58ac-4024-a6d2-ed028549876e" providerId="ADAL" clId="{E0B09840-F12F-184B-9BC6-7A9113D907A6}" dt="2024-01-23T14:09:30.781" v="683" actId="1076"/>
        <pc:sldMkLst>
          <pc:docMk/>
          <pc:sldMk cId="2738542109" sldId="360"/>
        </pc:sldMkLst>
        <pc:spChg chg="mod">
          <ac:chgData name="VILA, Diego" userId="a37b041c-58ac-4024-a6d2-ed028549876e" providerId="ADAL" clId="{E0B09840-F12F-184B-9BC6-7A9113D907A6}" dt="2024-01-23T13:44:21.427" v="281" actId="122"/>
          <ac:spMkLst>
            <pc:docMk/>
            <pc:sldMk cId="2738542109" sldId="360"/>
            <ac:spMk id="13" creationId="{829D3A19-0FBF-B610-3C2A-B4D06AD99D73}"/>
          </ac:spMkLst>
        </pc:spChg>
        <pc:spChg chg="mod">
          <ac:chgData name="VILA, Diego" userId="a37b041c-58ac-4024-a6d2-ed028549876e" providerId="ADAL" clId="{E0B09840-F12F-184B-9BC6-7A9113D907A6}" dt="2024-01-23T13:44:24.593" v="282" actId="122"/>
          <ac:spMkLst>
            <pc:docMk/>
            <pc:sldMk cId="2738542109" sldId="360"/>
            <ac:spMk id="14" creationId="{DF199E27-7BA3-3309-67E7-E061AA50F378}"/>
          </ac:spMkLst>
        </pc:spChg>
        <pc:spChg chg="mod">
          <ac:chgData name="VILA, Diego" userId="a37b041c-58ac-4024-a6d2-ed028549876e" providerId="ADAL" clId="{E0B09840-F12F-184B-9BC6-7A9113D907A6}" dt="2024-01-23T14:09:30.781" v="683" actId="1076"/>
          <ac:spMkLst>
            <pc:docMk/>
            <pc:sldMk cId="2738542109" sldId="360"/>
            <ac:spMk id="19" creationId="{1B7A1919-54C8-A2CC-A262-1F2FB1FFD6CB}"/>
          </ac:spMkLst>
        </pc:spChg>
        <pc:spChg chg="mod">
          <ac:chgData name="VILA, Diego" userId="a37b041c-58ac-4024-a6d2-ed028549876e" providerId="ADAL" clId="{E0B09840-F12F-184B-9BC6-7A9113D907A6}" dt="2024-01-23T14:09:22.014" v="680" actId="1076"/>
          <ac:spMkLst>
            <pc:docMk/>
            <pc:sldMk cId="2738542109" sldId="360"/>
            <ac:spMk id="20" creationId="{3C3443D8-13A5-583F-0199-ECC1F88211CC}"/>
          </ac:spMkLst>
        </pc:spChg>
        <pc:grpChg chg="mod">
          <ac:chgData name="VILA, Diego" userId="a37b041c-58ac-4024-a6d2-ed028549876e" providerId="ADAL" clId="{E0B09840-F12F-184B-9BC6-7A9113D907A6}" dt="2024-01-23T14:09:25.453" v="681" actId="1076"/>
          <ac:grpSpMkLst>
            <pc:docMk/>
            <pc:sldMk cId="2738542109" sldId="360"/>
            <ac:grpSpMk id="10" creationId="{A354C4D6-36C5-F11F-883A-C06408D7EB89}"/>
          </ac:grpSpMkLst>
        </pc:grpChg>
      </pc:sldChg>
      <pc:sldChg chg="modSp mod">
        <pc:chgData name="VILA, Diego" userId="a37b041c-58ac-4024-a6d2-ed028549876e" providerId="ADAL" clId="{E0B09840-F12F-184B-9BC6-7A9113D907A6}" dt="2024-01-23T14:21:30.435" v="880" actId="1076"/>
        <pc:sldMkLst>
          <pc:docMk/>
          <pc:sldMk cId="1781559215" sldId="361"/>
        </pc:sldMkLst>
        <pc:spChg chg="mod">
          <ac:chgData name="VILA, Diego" userId="a37b041c-58ac-4024-a6d2-ed028549876e" providerId="ADAL" clId="{E0B09840-F12F-184B-9BC6-7A9113D907A6}" dt="2024-01-23T14:21:21.878" v="878" actId="1076"/>
          <ac:spMkLst>
            <pc:docMk/>
            <pc:sldMk cId="1781559215" sldId="361"/>
            <ac:spMk id="5" creationId="{EED64735-085E-0088-49EC-9106489B5A0E}"/>
          </ac:spMkLst>
        </pc:spChg>
        <pc:spChg chg="mod">
          <ac:chgData name="VILA, Diego" userId="a37b041c-58ac-4024-a6d2-ed028549876e" providerId="ADAL" clId="{E0B09840-F12F-184B-9BC6-7A9113D907A6}" dt="2024-01-23T14:20:59.763" v="873" actId="20577"/>
          <ac:spMkLst>
            <pc:docMk/>
            <pc:sldMk cId="1781559215" sldId="361"/>
            <ac:spMk id="6" creationId="{57E0D11B-C254-2FFD-5CAF-2C042A9BE7E1}"/>
          </ac:spMkLst>
        </pc:spChg>
        <pc:cxnChg chg="mod">
          <ac:chgData name="VILA, Diego" userId="a37b041c-58ac-4024-a6d2-ed028549876e" providerId="ADAL" clId="{E0B09840-F12F-184B-9BC6-7A9113D907A6}" dt="2024-01-23T14:21:30.435" v="880" actId="1076"/>
          <ac:cxnSpMkLst>
            <pc:docMk/>
            <pc:sldMk cId="1781559215" sldId="361"/>
            <ac:cxnSpMk id="10" creationId="{C0B08253-B6ED-86C0-A93D-8FA2B12381BE}"/>
          </ac:cxnSpMkLst>
        </pc:cxnChg>
      </pc:sldChg>
      <pc:sldChg chg="addSp delSp modSp add del mod">
        <pc:chgData name="VILA, Diego" userId="a37b041c-58ac-4024-a6d2-ed028549876e" providerId="ADAL" clId="{E0B09840-F12F-184B-9BC6-7A9113D907A6}" dt="2024-01-23T13:35:25.688" v="180" actId="2696"/>
        <pc:sldMkLst>
          <pc:docMk/>
          <pc:sldMk cId="145286081" sldId="362"/>
        </pc:sldMkLst>
        <pc:spChg chg="add del">
          <ac:chgData name="VILA, Diego" userId="a37b041c-58ac-4024-a6d2-ed028549876e" providerId="ADAL" clId="{E0B09840-F12F-184B-9BC6-7A9113D907A6}" dt="2024-01-23T13:35:10.891" v="176" actId="478"/>
          <ac:spMkLst>
            <pc:docMk/>
            <pc:sldMk cId="145286081" sldId="362"/>
            <ac:spMk id="2" creationId="{F7106181-E4E5-70A7-79B5-EBCCEE1A9F8A}"/>
          </ac:spMkLst>
        </pc:spChg>
        <pc:spChg chg="del mod">
          <ac:chgData name="VILA, Diego" userId="a37b041c-58ac-4024-a6d2-ed028549876e" providerId="ADAL" clId="{E0B09840-F12F-184B-9BC6-7A9113D907A6}" dt="2024-01-23T13:35:22.411" v="178" actId="21"/>
          <ac:spMkLst>
            <pc:docMk/>
            <pc:sldMk cId="145286081" sldId="362"/>
            <ac:spMk id="3" creationId="{1120E8E6-D6B0-77D8-7101-E5F1CE7DD5FA}"/>
          </ac:spMkLst>
        </pc:spChg>
        <pc:spChg chg="mod">
          <ac:chgData name="VILA, Diego" userId="a37b041c-58ac-4024-a6d2-ed028549876e" providerId="ADAL" clId="{E0B09840-F12F-184B-9BC6-7A9113D907A6}" dt="2024-01-23T13:33:25.046" v="152" actId="1076"/>
          <ac:spMkLst>
            <pc:docMk/>
            <pc:sldMk cId="145286081" sldId="362"/>
            <ac:spMk id="4" creationId="{1F323BE0-908F-9C57-0A7A-FCD7FDFF9DEC}"/>
          </ac:spMkLst>
        </pc:spChg>
        <pc:spChg chg="mod">
          <ac:chgData name="VILA, Diego" userId="a37b041c-58ac-4024-a6d2-ed028549876e" providerId="ADAL" clId="{E0B09840-F12F-184B-9BC6-7A9113D907A6}" dt="2024-01-23T13:20:07.569" v="22" actId="1076"/>
          <ac:spMkLst>
            <pc:docMk/>
            <pc:sldMk cId="145286081" sldId="362"/>
            <ac:spMk id="6" creationId="{63D98444-F289-42C3-A299-EAE0D4068FCB}"/>
          </ac:spMkLst>
        </pc:spChg>
        <pc:spChg chg="del">
          <ac:chgData name="VILA, Diego" userId="a37b041c-58ac-4024-a6d2-ed028549876e" providerId="ADAL" clId="{E0B09840-F12F-184B-9BC6-7A9113D907A6}" dt="2024-01-23T13:19:01.320" v="11" actId="478"/>
          <ac:spMkLst>
            <pc:docMk/>
            <pc:sldMk cId="145286081" sldId="362"/>
            <ac:spMk id="8" creationId="{8E25B8F7-4711-BE85-E484-AAC5385C80CB}"/>
          </ac:spMkLst>
        </pc:spChg>
        <pc:spChg chg="del mod">
          <ac:chgData name="VILA, Diego" userId="a37b041c-58ac-4024-a6d2-ed028549876e" providerId="ADAL" clId="{E0B09840-F12F-184B-9BC6-7A9113D907A6}" dt="2024-01-23T13:19:07.771" v="13" actId="478"/>
          <ac:spMkLst>
            <pc:docMk/>
            <pc:sldMk cId="145286081" sldId="362"/>
            <ac:spMk id="10" creationId="{5EC6654D-530C-EFC2-4356-509E4E9A1F55}"/>
          </ac:spMkLst>
        </pc:spChg>
        <pc:spChg chg="mod">
          <ac:chgData name="VILA, Diego" userId="a37b041c-58ac-4024-a6d2-ed028549876e" providerId="ADAL" clId="{E0B09840-F12F-184B-9BC6-7A9113D907A6}" dt="2024-01-23T13:33:21.314" v="151" actId="1076"/>
          <ac:spMkLst>
            <pc:docMk/>
            <pc:sldMk cId="145286081" sldId="362"/>
            <ac:spMk id="12" creationId="{DBD33FEC-5161-B997-18BE-83C6C1F44CD0}"/>
          </ac:spMkLst>
        </pc:spChg>
        <pc:spChg chg="del">
          <ac:chgData name="VILA, Diego" userId="a37b041c-58ac-4024-a6d2-ed028549876e" providerId="ADAL" clId="{E0B09840-F12F-184B-9BC6-7A9113D907A6}" dt="2024-01-23T13:19:11.506" v="14" actId="478"/>
          <ac:spMkLst>
            <pc:docMk/>
            <pc:sldMk cId="145286081" sldId="362"/>
            <ac:spMk id="13" creationId="{CC403719-4D76-56A1-8E59-DC3BA7B2CBE0}"/>
          </ac:spMkLst>
        </pc:spChg>
        <pc:spChg chg="mod">
          <ac:chgData name="VILA, Diego" userId="a37b041c-58ac-4024-a6d2-ed028549876e" providerId="ADAL" clId="{E0B09840-F12F-184B-9BC6-7A9113D907A6}" dt="2024-01-23T13:22:47.516" v="109" actId="1076"/>
          <ac:spMkLst>
            <pc:docMk/>
            <pc:sldMk cId="145286081" sldId="362"/>
            <ac:spMk id="16" creationId="{1C809C25-5394-9ED7-40BC-2E88CA74E315}"/>
          </ac:spMkLst>
        </pc:spChg>
        <pc:spChg chg="add del mod">
          <ac:chgData name="VILA, Diego" userId="a37b041c-58ac-4024-a6d2-ed028549876e" providerId="ADAL" clId="{E0B09840-F12F-184B-9BC6-7A9113D907A6}" dt="2024-01-23T13:35:22.411" v="178" actId="21"/>
          <ac:spMkLst>
            <pc:docMk/>
            <pc:sldMk cId="145286081" sldId="362"/>
            <ac:spMk id="17" creationId="{4639B5F0-25FB-E31B-FBC0-F7CB06885654}"/>
          </ac:spMkLst>
        </pc:spChg>
        <pc:spChg chg="add del mod">
          <ac:chgData name="VILA, Diego" userId="a37b041c-58ac-4024-a6d2-ed028549876e" providerId="ADAL" clId="{E0B09840-F12F-184B-9BC6-7A9113D907A6}" dt="2024-01-23T13:35:22.411" v="178" actId="21"/>
          <ac:spMkLst>
            <pc:docMk/>
            <pc:sldMk cId="145286081" sldId="362"/>
            <ac:spMk id="18" creationId="{5E1CEF67-70A0-5FAE-C4E9-6F5E2FEEC668}"/>
          </ac:spMkLst>
        </pc:spChg>
        <pc:spChg chg="del mod">
          <ac:chgData name="VILA, Diego" userId="a37b041c-58ac-4024-a6d2-ed028549876e" providerId="ADAL" clId="{E0B09840-F12F-184B-9BC6-7A9113D907A6}" dt="2024-01-23T13:23:08.486" v="113" actId="478"/>
          <ac:spMkLst>
            <pc:docMk/>
            <pc:sldMk cId="145286081" sldId="362"/>
            <ac:spMk id="19" creationId="{455AC676-7617-DFA8-E5BF-7D70E80FE5DD}"/>
          </ac:spMkLst>
        </pc:spChg>
        <pc:spChg chg="mod">
          <ac:chgData name="VILA, Diego" userId="a37b041c-58ac-4024-a6d2-ed028549876e" providerId="ADAL" clId="{E0B09840-F12F-184B-9BC6-7A9113D907A6}" dt="2024-01-23T13:35:14.429" v="177" actId="1076"/>
          <ac:spMkLst>
            <pc:docMk/>
            <pc:sldMk cId="145286081" sldId="362"/>
            <ac:spMk id="20" creationId="{0A76F5E4-FB14-6213-DA23-4DE4210787DC}"/>
          </ac:spMkLst>
        </pc:spChg>
        <pc:spChg chg="add del mod">
          <ac:chgData name="VILA, Diego" userId="a37b041c-58ac-4024-a6d2-ed028549876e" providerId="ADAL" clId="{E0B09840-F12F-184B-9BC6-7A9113D907A6}" dt="2024-01-23T13:35:22.411" v="178" actId="21"/>
          <ac:spMkLst>
            <pc:docMk/>
            <pc:sldMk cId="145286081" sldId="362"/>
            <ac:spMk id="22" creationId="{710692FF-3592-1FD9-7BC3-A9B12DF9A574}"/>
          </ac:spMkLst>
        </pc:spChg>
        <pc:grpChg chg="del mod">
          <ac:chgData name="VILA, Diego" userId="a37b041c-58ac-4024-a6d2-ed028549876e" providerId="ADAL" clId="{E0B09840-F12F-184B-9BC6-7A9113D907A6}" dt="2024-01-23T13:35:22.411" v="178" actId="21"/>
          <ac:grpSpMkLst>
            <pc:docMk/>
            <pc:sldMk cId="145286081" sldId="362"/>
            <ac:grpSpMk id="14" creationId="{18A61944-34A6-6F02-A2B7-264A6D7399F0}"/>
          </ac:grpSpMkLst>
        </pc:grpChg>
        <pc:grpChg chg="del mod">
          <ac:chgData name="VILA, Diego" userId="a37b041c-58ac-4024-a6d2-ed028549876e" providerId="ADAL" clId="{E0B09840-F12F-184B-9BC6-7A9113D907A6}" dt="2024-01-23T13:35:22.411" v="178" actId="21"/>
          <ac:grpSpMkLst>
            <pc:docMk/>
            <pc:sldMk cId="145286081" sldId="362"/>
            <ac:grpSpMk id="15" creationId="{81222B2E-7723-5125-97F4-CA70BECF5833}"/>
          </ac:grpSpMkLst>
        </pc:grpChg>
        <pc:graphicFrameChg chg="del mod modGraphic">
          <ac:chgData name="VILA, Diego" userId="a37b041c-58ac-4024-a6d2-ed028549876e" providerId="ADAL" clId="{E0B09840-F12F-184B-9BC6-7A9113D907A6}" dt="2024-01-23T13:35:22.411" v="178" actId="21"/>
          <ac:graphicFrameMkLst>
            <pc:docMk/>
            <pc:sldMk cId="145286081" sldId="362"/>
            <ac:graphicFrameMk id="25" creationId="{3CA3C330-8DD2-86C0-F56F-BD11A6111A85}"/>
          </ac:graphicFrameMkLst>
        </pc:graphicFrameChg>
      </pc:sldChg>
      <pc:sldChg chg="addSp delSp modSp new mod">
        <pc:chgData name="VILA, Diego" userId="a37b041c-58ac-4024-a6d2-ed028549876e" providerId="ADAL" clId="{E0B09840-F12F-184B-9BC6-7A9113D907A6}" dt="2024-01-23T13:37:42.064" v="199" actId="1076"/>
        <pc:sldMkLst>
          <pc:docMk/>
          <pc:sldMk cId="3098588750" sldId="363"/>
        </pc:sldMkLst>
        <pc:spChg chg="del">
          <ac:chgData name="VILA, Diego" userId="a37b041c-58ac-4024-a6d2-ed028549876e" providerId="ADAL" clId="{E0B09840-F12F-184B-9BC6-7A9113D907A6}" dt="2024-01-23T13:34:48.127" v="170" actId="478"/>
          <ac:spMkLst>
            <pc:docMk/>
            <pc:sldMk cId="3098588750" sldId="363"/>
            <ac:spMk id="2" creationId="{FA6C5FD2-AA53-0AF8-7E49-AA9DABCEF206}"/>
          </ac:spMkLst>
        </pc:spChg>
        <pc:spChg chg="del">
          <ac:chgData name="VILA, Diego" userId="a37b041c-58ac-4024-a6d2-ed028549876e" providerId="ADAL" clId="{E0B09840-F12F-184B-9BC6-7A9113D907A6}" dt="2024-01-23T13:34:49.290" v="171" actId="478"/>
          <ac:spMkLst>
            <pc:docMk/>
            <pc:sldMk cId="3098588750" sldId="363"/>
            <ac:spMk id="3" creationId="{100775AD-4DCB-05EE-1DD4-BF9FCB0EBBEC}"/>
          </ac:spMkLst>
        </pc:spChg>
        <pc:spChg chg="mod">
          <ac:chgData name="VILA, Diego" userId="a37b041c-58ac-4024-a6d2-ed028549876e" providerId="ADAL" clId="{E0B09840-F12F-184B-9BC6-7A9113D907A6}" dt="2024-01-23T13:34:45.925" v="169"/>
          <ac:spMkLst>
            <pc:docMk/>
            <pc:sldMk cId="3098588750" sldId="363"/>
            <ac:spMk id="6" creationId="{9DEB4B70-14DC-2B0E-D1F1-62ACA0F1ECB9}"/>
          </ac:spMkLst>
        </pc:spChg>
        <pc:spChg chg="mod">
          <ac:chgData name="VILA, Diego" userId="a37b041c-58ac-4024-a6d2-ed028549876e" providerId="ADAL" clId="{E0B09840-F12F-184B-9BC6-7A9113D907A6}" dt="2024-01-23T13:34:45.925" v="169"/>
          <ac:spMkLst>
            <pc:docMk/>
            <pc:sldMk cId="3098588750" sldId="363"/>
            <ac:spMk id="7" creationId="{A1B87153-3472-D7DE-726F-459B00B63B69}"/>
          </ac:spMkLst>
        </pc:spChg>
        <pc:spChg chg="mod">
          <ac:chgData name="VILA, Diego" userId="a37b041c-58ac-4024-a6d2-ed028549876e" providerId="ADAL" clId="{E0B09840-F12F-184B-9BC6-7A9113D907A6}" dt="2024-01-23T13:34:45.925" v="169"/>
          <ac:spMkLst>
            <pc:docMk/>
            <pc:sldMk cId="3098588750" sldId="363"/>
            <ac:spMk id="8" creationId="{3CA01E61-E762-5DB1-0D04-897C0C4E3582}"/>
          </ac:spMkLst>
        </pc:spChg>
        <pc:spChg chg="mod">
          <ac:chgData name="VILA, Diego" userId="a37b041c-58ac-4024-a6d2-ed028549876e" providerId="ADAL" clId="{E0B09840-F12F-184B-9BC6-7A9113D907A6}" dt="2024-01-23T13:34:45.925" v="169"/>
          <ac:spMkLst>
            <pc:docMk/>
            <pc:sldMk cId="3098588750" sldId="363"/>
            <ac:spMk id="9" creationId="{CEB89E86-AB45-E463-CFD1-83667182DCBB}"/>
          </ac:spMkLst>
        </pc:spChg>
        <pc:spChg chg="add mod">
          <ac:chgData name="VILA, Diego" userId="a37b041c-58ac-4024-a6d2-ed028549876e" providerId="ADAL" clId="{E0B09840-F12F-184B-9BC6-7A9113D907A6}" dt="2024-01-23T13:37:42.064" v="199" actId="1076"/>
          <ac:spMkLst>
            <pc:docMk/>
            <pc:sldMk cId="3098588750" sldId="363"/>
            <ac:spMk id="11" creationId="{B3305B38-3E2C-8546-832C-EDD9E2EDB6C7}"/>
          </ac:spMkLst>
        </pc:spChg>
        <pc:spChg chg="mod">
          <ac:chgData name="VILA, Diego" userId="a37b041c-58ac-4024-a6d2-ed028549876e" providerId="ADAL" clId="{E0B09840-F12F-184B-9BC6-7A9113D907A6}" dt="2024-01-23T13:34:45.925" v="169"/>
          <ac:spMkLst>
            <pc:docMk/>
            <pc:sldMk cId="3098588750" sldId="363"/>
            <ac:spMk id="13" creationId="{95758F22-AB4F-FC4E-EF7E-14B225C220AB}"/>
          </ac:spMkLst>
        </pc:spChg>
        <pc:spChg chg="mod">
          <ac:chgData name="VILA, Diego" userId="a37b041c-58ac-4024-a6d2-ed028549876e" providerId="ADAL" clId="{E0B09840-F12F-184B-9BC6-7A9113D907A6}" dt="2024-01-23T13:34:45.925" v="169"/>
          <ac:spMkLst>
            <pc:docMk/>
            <pc:sldMk cId="3098588750" sldId="363"/>
            <ac:spMk id="14" creationId="{6991223F-A417-E500-7220-73300FC7ADDB}"/>
          </ac:spMkLst>
        </pc:spChg>
        <pc:spChg chg="mod">
          <ac:chgData name="VILA, Diego" userId="a37b041c-58ac-4024-a6d2-ed028549876e" providerId="ADAL" clId="{E0B09840-F12F-184B-9BC6-7A9113D907A6}" dt="2024-01-23T13:34:45.925" v="169"/>
          <ac:spMkLst>
            <pc:docMk/>
            <pc:sldMk cId="3098588750" sldId="363"/>
            <ac:spMk id="15" creationId="{6FC694F5-5356-86AE-0745-7B847B0726CD}"/>
          </ac:spMkLst>
        </pc:spChg>
        <pc:spChg chg="mod">
          <ac:chgData name="VILA, Diego" userId="a37b041c-58ac-4024-a6d2-ed028549876e" providerId="ADAL" clId="{E0B09840-F12F-184B-9BC6-7A9113D907A6}" dt="2024-01-23T13:34:45.925" v="169"/>
          <ac:spMkLst>
            <pc:docMk/>
            <pc:sldMk cId="3098588750" sldId="363"/>
            <ac:spMk id="16" creationId="{EB6E33EA-5743-9A39-1970-7DA344093B78}"/>
          </ac:spMkLst>
        </pc:spChg>
        <pc:spChg chg="mod">
          <ac:chgData name="VILA, Diego" userId="a37b041c-58ac-4024-a6d2-ed028549876e" providerId="ADAL" clId="{E0B09840-F12F-184B-9BC6-7A9113D907A6}" dt="2024-01-23T13:34:45.925" v="169"/>
          <ac:spMkLst>
            <pc:docMk/>
            <pc:sldMk cId="3098588750" sldId="363"/>
            <ac:spMk id="17" creationId="{877E3F03-FC2B-4B15-C5A2-B39E6E3BD6E1}"/>
          </ac:spMkLst>
        </pc:spChg>
        <pc:spChg chg="mod">
          <ac:chgData name="VILA, Diego" userId="a37b041c-58ac-4024-a6d2-ed028549876e" providerId="ADAL" clId="{E0B09840-F12F-184B-9BC6-7A9113D907A6}" dt="2024-01-23T13:34:45.925" v="169"/>
          <ac:spMkLst>
            <pc:docMk/>
            <pc:sldMk cId="3098588750" sldId="363"/>
            <ac:spMk id="18" creationId="{21F56125-78F8-CBA5-637A-A7891AE455AA}"/>
          </ac:spMkLst>
        </pc:spChg>
        <pc:spChg chg="mod">
          <ac:chgData name="VILA, Diego" userId="a37b041c-58ac-4024-a6d2-ed028549876e" providerId="ADAL" clId="{E0B09840-F12F-184B-9BC6-7A9113D907A6}" dt="2024-01-23T13:34:45.925" v="169"/>
          <ac:spMkLst>
            <pc:docMk/>
            <pc:sldMk cId="3098588750" sldId="363"/>
            <ac:spMk id="19" creationId="{65FAE991-D3BE-5665-DAE2-E7D9EC49FA9C}"/>
          </ac:spMkLst>
        </pc:spChg>
        <pc:spChg chg="mod">
          <ac:chgData name="VILA, Diego" userId="a37b041c-58ac-4024-a6d2-ed028549876e" providerId="ADAL" clId="{E0B09840-F12F-184B-9BC6-7A9113D907A6}" dt="2024-01-23T13:34:45.925" v="169"/>
          <ac:spMkLst>
            <pc:docMk/>
            <pc:sldMk cId="3098588750" sldId="363"/>
            <ac:spMk id="20" creationId="{4D9995FA-DCEA-CDA0-4C9C-79C81C87E0EB}"/>
          </ac:spMkLst>
        </pc:spChg>
        <pc:spChg chg="add mod">
          <ac:chgData name="VILA, Diego" userId="a37b041c-58ac-4024-a6d2-ed028549876e" providerId="ADAL" clId="{E0B09840-F12F-184B-9BC6-7A9113D907A6}" dt="2024-01-23T13:34:45.925" v="169"/>
          <ac:spMkLst>
            <pc:docMk/>
            <pc:sldMk cId="3098588750" sldId="363"/>
            <ac:spMk id="21" creationId="{15511328-D310-DACC-58D0-958A52F3812B}"/>
          </ac:spMkLst>
        </pc:spChg>
        <pc:grpChg chg="add mod">
          <ac:chgData name="VILA, Diego" userId="a37b041c-58ac-4024-a6d2-ed028549876e" providerId="ADAL" clId="{E0B09840-F12F-184B-9BC6-7A9113D907A6}" dt="2024-01-23T13:37:35.798" v="198" actId="1076"/>
          <ac:grpSpMkLst>
            <pc:docMk/>
            <pc:sldMk cId="3098588750" sldId="363"/>
            <ac:grpSpMk id="5" creationId="{9CEEE2EB-96B0-763E-DB38-80848ACF446A}"/>
          </ac:grpSpMkLst>
        </pc:grpChg>
        <pc:grpChg chg="add mod">
          <ac:chgData name="VILA, Diego" userId="a37b041c-58ac-4024-a6d2-ed028549876e" providerId="ADAL" clId="{E0B09840-F12F-184B-9BC6-7A9113D907A6}" dt="2024-01-23T13:37:35.798" v="198" actId="1076"/>
          <ac:grpSpMkLst>
            <pc:docMk/>
            <pc:sldMk cId="3098588750" sldId="363"/>
            <ac:grpSpMk id="12" creationId="{E9DD50E2-8C70-86C9-E76E-8E16FA9154B5}"/>
          </ac:grpSpMkLst>
        </pc:grpChg>
        <pc:graphicFrameChg chg="add mod">
          <ac:chgData name="VILA, Diego" userId="a37b041c-58ac-4024-a6d2-ed028549876e" providerId="ADAL" clId="{E0B09840-F12F-184B-9BC6-7A9113D907A6}" dt="2024-01-23T13:37:35.798" v="198" actId="1076"/>
          <ac:graphicFrameMkLst>
            <pc:docMk/>
            <pc:sldMk cId="3098588750" sldId="363"/>
            <ac:graphicFrameMk id="10" creationId="{9F1FA289-F624-7ED9-1D36-0258E008BCD7}"/>
          </ac:graphicFrameMkLst>
        </pc:graphicFrameChg>
      </pc:sldChg>
      <pc:sldChg chg="addSp delSp modSp new mod">
        <pc:chgData name="VILA, Diego" userId="a37b041c-58ac-4024-a6d2-ed028549876e" providerId="ADAL" clId="{E0B09840-F12F-184B-9BC6-7A9113D907A6}" dt="2024-01-23T13:58:38.303" v="519" actId="1076"/>
        <pc:sldMkLst>
          <pc:docMk/>
          <pc:sldMk cId="2590788723" sldId="364"/>
        </pc:sldMkLst>
        <pc:spChg chg="del">
          <ac:chgData name="VILA, Diego" userId="a37b041c-58ac-4024-a6d2-ed028549876e" providerId="ADAL" clId="{E0B09840-F12F-184B-9BC6-7A9113D907A6}" dt="2024-01-23T13:35:02.525" v="174" actId="478"/>
          <ac:spMkLst>
            <pc:docMk/>
            <pc:sldMk cId="2590788723" sldId="364"/>
            <ac:spMk id="2" creationId="{4C3AA19F-1235-EC06-50D3-52B94EE511E3}"/>
          </ac:spMkLst>
        </pc:spChg>
        <pc:spChg chg="del">
          <ac:chgData name="VILA, Diego" userId="a37b041c-58ac-4024-a6d2-ed028549876e" providerId="ADAL" clId="{E0B09840-F12F-184B-9BC6-7A9113D907A6}" dt="2024-01-23T13:35:05.063" v="175" actId="478"/>
          <ac:spMkLst>
            <pc:docMk/>
            <pc:sldMk cId="2590788723" sldId="364"/>
            <ac:spMk id="3" creationId="{228F33D5-37DD-D53E-4AE1-89E9B050CC2A}"/>
          </ac:spMkLst>
        </pc:spChg>
        <pc:spChg chg="mod">
          <ac:chgData name="VILA, Diego" userId="a37b041c-58ac-4024-a6d2-ed028549876e" providerId="ADAL" clId="{E0B09840-F12F-184B-9BC6-7A9113D907A6}" dt="2024-01-23T13:35:47.578" v="183" actId="1076"/>
          <ac:spMkLst>
            <pc:docMk/>
            <pc:sldMk cId="2590788723" sldId="364"/>
            <ac:spMk id="6" creationId="{C590543D-F785-80FC-B7A2-BBCF2BE06253}"/>
          </ac:spMkLst>
        </pc:spChg>
        <pc:spChg chg="mod">
          <ac:chgData name="VILA, Diego" userId="a37b041c-58ac-4024-a6d2-ed028549876e" providerId="ADAL" clId="{E0B09840-F12F-184B-9BC6-7A9113D907A6}" dt="2024-01-23T13:38:05.228" v="202" actId="1076"/>
          <ac:spMkLst>
            <pc:docMk/>
            <pc:sldMk cId="2590788723" sldId="364"/>
            <ac:spMk id="7" creationId="{36D69BFF-FF52-31A1-A601-EDD6D3978C4C}"/>
          </ac:spMkLst>
        </pc:spChg>
        <pc:spChg chg="mod">
          <ac:chgData name="VILA, Diego" userId="a37b041c-58ac-4024-a6d2-ed028549876e" providerId="ADAL" clId="{E0B09840-F12F-184B-9BC6-7A9113D907A6}" dt="2024-01-23T13:38:01.544" v="201" actId="1076"/>
          <ac:spMkLst>
            <pc:docMk/>
            <pc:sldMk cId="2590788723" sldId="364"/>
            <ac:spMk id="8" creationId="{CDE0F0AE-186D-0590-D76B-C118C535001E}"/>
          </ac:spMkLst>
        </pc:spChg>
        <pc:spChg chg="mod">
          <ac:chgData name="VILA, Diego" userId="a37b041c-58ac-4024-a6d2-ed028549876e" providerId="ADAL" clId="{E0B09840-F12F-184B-9BC6-7A9113D907A6}" dt="2024-01-23T13:35:23.763" v="179"/>
          <ac:spMkLst>
            <pc:docMk/>
            <pc:sldMk cId="2590788723" sldId="364"/>
            <ac:spMk id="11" creationId="{C65903D7-F928-1778-F136-5C62A215596A}"/>
          </ac:spMkLst>
        </pc:spChg>
        <pc:spChg chg="mod">
          <ac:chgData name="VILA, Diego" userId="a37b041c-58ac-4024-a6d2-ed028549876e" providerId="ADAL" clId="{E0B09840-F12F-184B-9BC6-7A9113D907A6}" dt="2024-01-23T13:35:23.763" v="179"/>
          <ac:spMkLst>
            <pc:docMk/>
            <pc:sldMk cId="2590788723" sldId="364"/>
            <ac:spMk id="12" creationId="{90616173-3671-8A9F-FAA1-FBCC458D78A2}"/>
          </ac:spMkLst>
        </pc:spChg>
        <pc:spChg chg="mod">
          <ac:chgData name="VILA, Diego" userId="a37b041c-58ac-4024-a6d2-ed028549876e" providerId="ADAL" clId="{E0B09840-F12F-184B-9BC6-7A9113D907A6}" dt="2024-01-23T13:35:23.763" v="179"/>
          <ac:spMkLst>
            <pc:docMk/>
            <pc:sldMk cId="2590788723" sldId="364"/>
            <ac:spMk id="13" creationId="{B0396992-D0E0-981D-A5C1-95B5D88DA265}"/>
          </ac:spMkLst>
        </pc:spChg>
        <pc:spChg chg="mod">
          <ac:chgData name="VILA, Diego" userId="a37b041c-58ac-4024-a6d2-ed028549876e" providerId="ADAL" clId="{E0B09840-F12F-184B-9BC6-7A9113D907A6}" dt="2024-01-23T13:35:23.763" v="179"/>
          <ac:spMkLst>
            <pc:docMk/>
            <pc:sldMk cId="2590788723" sldId="364"/>
            <ac:spMk id="14" creationId="{C51A0D98-1B00-0C5C-3E1F-05EEA85C380C}"/>
          </ac:spMkLst>
        </pc:spChg>
        <pc:spChg chg="mod">
          <ac:chgData name="VILA, Diego" userId="a37b041c-58ac-4024-a6d2-ed028549876e" providerId="ADAL" clId="{E0B09840-F12F-184B-9BC6-7A9113D907A6}" dt="2024-01-23T13:35:23.763" v="179"/>
          <ac:spMkLst>
            <pc:docMk/>
            <pc:sldMk cId="2590788723" sldId="364"/>
            <ac:spMk id="15" creationId="{F8BEF654-F7C7-3AA8-D80A-F726FAC33AE8}"/>
          </ac:spMkLst>
        </pc:spChg>
        <pc:spChg chg="add mod">
          <ac:chgData name="VILA, Diego" userId="a37b041c-58ac-4024-a6d2-ed028549876e" providerId="ADAL" clId="{E0B09840-F12F-184B-9BC6-7A9113D907A6}" dt="2024-01-23T13:58:38.303" v="519" actId="1076"/>
          <ac:spMkLst>
            <pc:docMk/>
            <pc:sldMk cId="2590788723" sldId="364"/>
            <ac:spMk id="16" creationId="{C9317C0F-96C1-B572-6A20-FC314437C1D1}"/>
          </ac:spMkLst>
        </pc:spChg>
        <pc:spChg chg="add mod">
          <ac:chgData name="VILA, Diego" userId="a37b041c-58ac-4024-a6d2-ed028549876e" providerId="ADAL" clId="{E0B09840-F12F-184B-9BC6-7A9113D907A6}" dt="2024-01-23T13:36:58.681" v="193" actId="1076"/>
          <ac:spMkLst>
            <pc:docMk/>
            <pc:sldMk cId="2590788723" sldId="364"/>
            <ac:spMk id="17" creationId="{DE040644-116F-97E0-22E5-B4D81D4ADAF1}"/>
          </ac:spMkLst>
        </pc:spChg>
        <pc:spChg chg="add mod">
          <ac:chgData name="VILA, Diego" userId="a37b041c-58ac-4024-a6d2-ed028549876e" providerId="ADAL" clId="{E0B09840-F12F-184B-9BC6-7A9113D907A6}" dt="2024-01-23T13:36:58.681" v="193" actId="1076"/>
          <ac:spMkLst>
            <pc:docMk/>
            <pc:sldMk cId="2590788723" sldId="364"/>
            <ac:spMk id="18" creationId="{EC58E013-9F38-5A24-2B25-2EAD2633FC8F}"/>
          </ac:spMkLst>
        </pc:spChg>
        <pc:spChg chg="add mod">
          <ac:chgData name="VILA, Diego" userId="a37b041c-58ac-4024-a6d2-ed028549876e" providerId="ADAL" clId="{E0B09840-F12F-184B-9BC6-7A9113D907A6}" dt="2024-01-23T13:36:58.681" v="193" actId="1076"/>
          <ac:spMkLst>
            <pc:docMk/>
            <pc:sldMk cId="2590788723" sldId="364"/>
            <ac:spMk id="19" creationId="{310EC3A8-F4B8-62B1-AD0C-0D1C331BA5E3}"/>
          </ac:spMkLst>
        </pc:spChg>
        <pc:grpChg chg="add mod">
          <ac:chgData name="VILA, Diego" userId="a37b041c-58ac-4024-a6d2-ed028549876e" providerId="ADAL" clId="{E0B09840-F12F-184B-9BC6-7A9113D907A6}" dt="2024-01-23T13:36:58.681" v="193" actId="1076"/>
          <ac:grpSpMkLst>
            <pc:docMk/>
            <pc:sldMk cId="2590788723" sldId="364"/>
            <ac:grpSpMk id="5" creationId="{09869DAA-C100-DCBD-C5E7-06E9F66141E0}"/>
          </ac:grpSpMkLst>
        </pc:grpChg>
        <pc:grpChg chg="add mod">
          <ac:chgData name="VILA, Diego" userId="a37b041c-58ac-4024-a6d2-ed028549876e" providerId="ADAL" clId="{E0B09840-F12F-184B-9BC6-7A9113D907A6}" dt="2024-01-23T13:36:58.681" v="193" actId="1076"/>
          <ac:grpSpMkLst>
            <pc:docMk/>
            <pc:sldMk cId="2590788723" sldId="364"/>
            <ac:grpSpMk id="10" creationId="{10951CAF-6528-E2BD-D5AA-BC2D4599139A}"/>
          </ac:grpSpMkLst>
        </pc:grpChg>
        <pc:graphicFrameChg chg="add mod modGraphic">
          <ac:chgData name="VILA, Diego" userId="a37b041c-58ac-4024-a6d2-ed028549876e" providerId="ADAL" clId="{E0B09840-F12F-184B-9BC6-7A9113D907A6}" dt="2024-01-23T13:37:53.876" v="200" actId="255"/>
          <ac:graphicFrameMkLst>
            <pc:docMk/>
            <pc:sldMk cId="2590788723" sldId="364"/>
            <ac:graphicFrameMk id="9" creationId="{6A216FE1-9B26-C458-BF83-46FE25D7D13F}"/>
          </ac:graphicFrameMkLst>
        </pc:graphicFrameChg>
      </pc:sldChg>
      <pc:sldChg chg="addSp delSp modSp new mod">
        <pc:chgData name="VILA, Diego" userId="a37b041c-58ac-4024-a6d2-ed028549876e" providerId="ADAL" clId="{E0B09840-F12F-184B-9BC6-7A9113D907A6}" dt="2024-01-24T08:18:06.338" v="1637" actId="403"/>
        <pc:sldMkLst>
          <pc:docMk/>
          <pc:sldMk cId="1500253081" sldId="365"/>
        </pc:sldMkLst>
        <pc:spChg chg="del">
          <ac:chgData name="VILA, Diego" userId="a37b041c-58ac-4024-a6d2-ed028549876e" providerId="ADAL" clId="{E0B09840-F12F-184B-9BC6-7A9113D907A6}" dt="2024-01-23T13:39:18.788" v="204" actId="478"/>
          <ac:spMkLst>
            <pc:docMk/>
            <pc:sldMk cId="1500253081" sldId="365"/>
            <ac:spMk id="2" creationId="{5D3F3E63-4CC7-F381-3289-54719B8FD16A}"/>
          </ac:spMkLst>
        </pc:spChg>
        <pc:spChg chg="del mod">
          <ac:chgData name="VILA, Diego" userId="a37b041c-58ac-4024-a6d2-ed028549876e" providerId="ADAL" clId="{E0B09840-F12F-184B-9BC6-7A9113D907A6}" dt="2024-01-23T13:39:20.465" v="206" actId="478"/>
          <ac:spMkLst>
            <pc:docMk/>
            <pc:sldMk cId="1500253081" sldId="365"/>
            <ac:spMk id="3" creationId="{CAF7742A-84E6-283C-F962-3AA668C949E8}"/>
          </ac:spMkLst>
        </pc:spChg>
        <pc:spChg chg="mod topLvl">
          <ac:chgData name="VILA, Diego" userId="a37b041c-58ac-4024-a6d2-ed028549876e" providerId="ADAL" clId="{E0B09840-F12F-184B-9BC6-7A9113D907A6}" dt="2024-01-23T13:52:45.472" v="408" actId="338"/>
          <ac:spMkLst>
            <pc:docMk/>
            <pc:sldMk cId="1500253081" sldId="365"/>
            <ac:spMk id="6" creationId="{6CDAF50C-9744-CCAB-E546-775C00147A66}"/>
          </ac:spMkLst>
        </pc:spChg>
        <pc:spChg chg="mod topLvl">
          <ac:chgData name="VILA, Diego" userId="a37b041c-58ac-4024-a6d2-ed028549876e" providerId="ADAL" clId="{E0B09840-F12F-184B-9BC6-7A9113D907A6}" dt="2024-01-23T14:12:05.264" v="734" actId="1076"/>
          <ac:spMkLst>
            <pc:docMk/>
            <pc:sldMk cId="1500253081" sldId="365"/>
            <ac:spMk id="7" creationId="{C4662CBB-AE4C-F066-8BEE-EFAF66C54DA5}"/>
          </ac:spMkLst>
        </pc:spChg>
        <pc:spChg chg="mod topLvl">
          <ac:chgData name="VILA, Diego" userId="a37b041c-58ac-4024-a6d2-ed028549876e" providerId="ADAL" clId="{E0B09840-F12F-184B-9BC6-7A9113D907A6}" dt="2024-01-23T14:12:10.131" v="736" actId="1076"/>
          <ac:spMkLst>
            <pc:docMk/>
            <pc:sldMk cId="1500253081" sldId="365"/>
            <ac:spMk id="8" creationId="{A62D15EC-6684-A1AD-B700-B5343E47EB26}"/>
          </ac:spMkLst>
        </pc:spChg>
        <pc:spChg chg="del mod">
          <ac:chgData name="VILA, Diego" userId="a37b041c-58ac-4024-a6d2-ed028549876e" providerId="ADAL" clId="{E0B09840-F12F-184B-9BC6-7A9113D907A6}" dt="2024-01-23T13:39:50.349" v="212" actId="478"/>
          <ac:spMkLst>
            <pc:docMk/>
            <pc:sldMk cId="1500253081" sldId="365"/>
            <ac:spMk id="9" creationId="{A6E2390F-0DAF-3456-8F16-49BB78029FF0}"/>
          </ac:spMkLst>
        </pc:spChg>
        <pc:spChg chg="mod topLvl">
          <ac:chgData name="VILA, Diego" userId="a37b041c-58ac-4024-a6d2-ed028549876e" providerId="ADAL" clId="{E0B09840-F12F-184B-9BC6-7A9113D907A6}" dt="2024-01-23T13:52:45.472" v="408" actId="338"/>
          <ac:spMkLst>
            <pc:docMk/>
            <pc:sldMk cId="1500253081" sldId="365"/>
            <ac:spMk id="12" creationId="{26CE55E3-FBBE-8BE4-06FE-EE99BDEF718D}"/>
          </ac:spMkLst>
        </pc:spChg>
        <pc:spChg chg="mod topLvl">
          <ac:chgData name="VILA, Diego" userId="a37b041c-58ac-4024-a6d2-ed028549876e" providerId="ADAL" clId="{E0B09840-F12F-184B-9BC6-7A9113D907A6}" dt="2024-01-24T08:17:04.602" v="1629" actId="1076"/>
          <ac:spMkLst>
            <pc:docMk/>
            <pc:sldMk cId="1500253081" sldId="365"/>
            <ac:spMk id="13" creationId="{E5791B7A-0D21-97BB-46AD-551876F5D05B}"/>
          </ac:spMkLst>
        </pc:spChg>
        <pc:spChg chg="del mod">
          <ac:chgData name="VILA, Diego" userId="a37b041c-58ac-4024-a6d2-ed028549876e" providerId="ADAL" clId="{E0B09840-F12F-184B-9BC6-7A9113D907A6}" dt="2024-01-23T13:46:06.992" v="323" actId="478"/>
          <ac:spMkLst>
            <pc:docMk/>
            <pc:sldMk cId="1500253081" sldId="365"/>
            <ac:spMk id="14" creationId="{2203E5C8-792A-C559-A388-F994ED952077}"/>
          </ac:spMkLst>
        </pc:spChg>
        <pc:spChg chg="del mod">
          <ac:chgData name="VILA, Diego" userId="a37b041c-58ac-4024-a6d2-ed028549876e" providerId="ADAL" clId="{E0B09840-F12F-184B-9BC6-7A9113D907A6}" dt="2024-01-23T13:46:03.554" v="322" actId="478"/>
          <ac:spMkLst>
            <pc:docMk/>
            <pc:sldMk cId="1500253081" sldId="365"/>
            <ac:spMk id="15" creationId="{16019502-7C4B-30B9-02F3-FC85CF75F546}"/>
          </ac:spMkLst>
        </pc:spChg>
        <pc:spChg chg="mod topLvl">
          <ac:chgData name="VILA, Diego" userId="a37b041c-58ac-4024-a6d2-ed028549876e" providerId="ADAL" clId="{E0B09840-F12F-184B-9BC6-7A9113D907A6}" dt="2024-01-23T13:52:45.472" v="408" actId="338"/>
          <ac:spMkLst>
            <pc:docMk/>
            <pc:sldMk cId="1500253081" sldId="365"/>
            <ac:spMk id="16" creationId="{3F966B15-86E9-AD77-6815-092A49FB9CB8}"/>
          </ac:spMkLst>
        </pc:spChg>
        <pc:spChg chg="mod topLvl">
          <ac:chgData name="VILA, Diego" userId="a37b041c-58ac-4024-a6d2-ed028549876e" providerId="ADAL" clId="{E0B09840-F12F-184B-9BC6-7A9113D907A6}" dt="2024-01-24T08:18:06.338" v="1637" actId="403"/>
          <ac:spMkLst>
            <pc:docMk/>
            <pc:sldMk cId="1500253081" sldId="365"/>
            <ac:spMk id="17" creationId="{30024714-5D3F-EA2A-F4C3-F331614619AB}"/>
          </ac:spMkLst>
        </pc:spChg>
        <pc:spChg chg="del mod">
          <ac:chgData name="VILA, Diego" userId="a37b041c-58ac-4024-a6d2-ed028549876e" providerId="ADAL" clId="{E0B09840-F12F-184B-9BC6-7A9113D907A6}" dt="2024-01-23T13:46:00.879" v="321" actId="478"/>
          <ac:spMkLst>
            <pc:docMk/>
            <pc:sldMk cId="1500253081" sldId="365"/>
            <ac:spMk id="18" creationId="{5D44F547-665E-0751-6E79-C03B39046802}"/>
          </ac:spMkLst>
        </pc:spChg>
        <pc:spChg chg="del mod">
          <ac:chgData name="VILA, Diego" userId="a37b041c-58ac-4024-a6d2-ed028549876e" providerId="ADAL" clId="{E0B09840-F12F-184B-9BC6-7A9113D907A6}" dt="2024-01-23T13:45:58.656" v="320" actId="478"/>
          <ac:spMkLst>
            <pc:docMk/>
            <pc:sldMk cId="1500253081" sldId="365"/>
            <ac:spMk id="19" creationId="{78A62E2C-0FC3-B4C8-128C-D06B2A14FAF0}"/>
          </ac:spMkLst>
        </pc:spChg>
        <pc:spChg chg="add mod">
          <ac:chgData name="VILA, Diego" userId="a37b041c-58ac-4024-a6d2-ed028549876e" providerId="ADAL" clId="{E0B09840-F12F-184B-9BC6-7A9113D907A6}" dt="2024-01-23T13:52:56.721" v="410" actId="1076"/>
          <ac:spMkLst>
            <pc:docMk/>
            <pc:sldMk cId="1500253081" sldId="365"/>
            <ac:spMk id="20" creationId="{238DEFA4-27C5-D3B1-80F8-46AA6DF02F2D}"/>
          </ac:spMkLst>
        </pc:spChg>
        <pc:spChg chg="add mod">
          <ac:chgData name="VILA, Diego" userId="a37b041c-58ac-4024-a6d2-ed028549876e" providerId="ADAL" clId="{E0B09840-F12F-184B-9BC6-7A9113D907A6}" dt="2024-01-23T14:11:35.747" v="728" actId="14100"/>
          <ac:spMkLst>
            <pc:docMk/>
            <pc:sldMk cId="1500253081" sldId="365"/>
            <ac:spMk id="21" creationId="{518109C9-9EAA-5053-B353-BD877AF605E5}"/>
          </ac:spMkLst>
        </pc:spChg>
        <pc:spChg chg="add mod">
          <ac:chgData name="VILA, Diego" userId="a37b041c-58ac-4024-a6d2-ed028549876e" providerId="ADAL" clId="{E0B09840-F12F-184B-9BC6-7A9113D907A6}" dt="2024-01-23T14:11:54.996" v="732" actId="1076"/>
          <ac:spMkLst>
            <pc:docMk/>
            <pc:sldMk cId="1500253081" sldId="365"/>
            <ac:spMk id="22" creationId="{AEFC9962-1D67-3A46-2BFD-71461318E2FA}"/>
          </ac:spMkLst>
        </pc:spChg>
        <pc:spChg chg="add mod">
          <ac:chgData name="VILA, Diego" userId="a37b041c-58ac-4024-a6d2-ed028549876e" providerId="ADAL" clId="{E0B09840-F12F-184B-9BC6-7A9113D907A6}" dt="2024-01-23T14:12:07.879" v="735" actId="1076"/>
          <ac:spMkLst>
            <pc:docMk/>
            <pc:sldMk cId="1500253081" sldId="365"/>
            <ac:spMk id="23" creationId="{6CE102BD-299B-5703-AC55-989B2E5814E0}"/>
          </ac:spMkLst>
        </pc:spChg>
        <pc:spChg chg="add mod">
          <ac:chgData name="VILA, Diego" userId="a37b041c-58ac-4024-a6d2-ed028549876e" providerId="ADAL" clId="{E0B09840-F12F-184B-9BC6-7A9113D907A6}" dt="2024-01-23T14:12:59.996" v="777" actId="1076"/>
          <ac:spMkLst>
            <pc:docMk/>
            <pc:sldMk cId="1500253081" sldId="365"/>
            <ac:spMk id="26" creationId="{4CD3BA9A-983E-1EA8-0B2A-458C678CB21A}"/>
          </ac:spMkLst>
        </pc:spChg>
        <pc:grpChg chg="add del mod">
          <ac:chgData name="VILA, Diego" userId="a37b041c-58ac-4024-a6d2-ed028549876e" providerId="ADAL" clId="{E0B09840-F12F-184B-9BC6-7A9113D907A6}" dt="2024-01-23T13:52:39.473" v="407" actId="165"/>
          <ac:grpSpMkLst>
            <pc:docMk/>
            <pc:sldMk cId="1500253081" sldId="365"/>
            <ac:grpSpMk id="5" creationId="{754992D1-A927-9EDC-FE86-4F5D95A62E1C}"/>
          </ac:grpSpMkLst>
        </pc:grpChg>
        <pc:grpChg chg="add del mod">
          <ac:chgData name="VILA, Diego" userId="a37b041c-58ac-4024-a6d2-ed028549876e" providerId="ADAL" clId="{E0B09840-F12F-184B-9BC6-7A9113D907A6}" dt="2024-01-23T13:52:39.473" v="407" actId="165"/>
          <ac:grpSpMkLst>
            <pc:docMk/>
            <pc:sldMk cId="1500253081" sldId="365"/>
            <ac:grpSpMk id="11" creationId="{07A29ED3-A855-0ADD-5689-185B11F6AC7A}"/>
          </ac:grpSpMkLst>
        </pc:grpChg>
        <pc:grpChg chg="add mod">
          <ac:chgData name="VILA, Diego" userId="a37b041c-58ac-4024-a6d2-ed028549876e" providerId="ADAL" clId="{E0B09840-F12F-184B-9BC6-7A9113D907A6}" dt="2024-01-23T13:53:58.494" v="419" actId="1076"/>
          <ac:grpSpMkLst>
            <pc:docMk/>
            <pc:sldMk cId="1500253081" sldId="365"/>
            <ac:grpSpMk id="24" creationId="{B52CD016-D1E4-4DA4-8014-3FB06CD11473}"/>
          </ac:grpSpMkLst>
        </pc:grpChg>
        <pc:grpChg chg="add mod">
          <ac:chgData name="VILA, Diego" userId="a37b041c-58ac-4024-a6d2-ed028549876e" providerId="ADAL" clId="{E0B09840-F12F-184B-9BC6-7A9113D907A6}" dt="2024-01-23T13:53:58.494" v="419" actId="1076"/>
          <ac:grpSpMkLst>
            <pc:docMk/>
            <pc:sldMk cId="1500253081" sldId="365"/>
            <ac:grpSpMk id="25" creationId="{F596BF47-B580-DDB8-A61B-8A812E81F79C}"/>
          </ac:grpSpMkLst>
        </pc:grpChg>
        <pc:graphicFrameChg chg="add mod modGraphic">
          <ac:chgData name="VILA, Diego" userId="a37b041c-58ac-4024-a6d2-ed028549876e" providerId="ADAL" clId="{E0B09840-F12F-184B-9BC6-7A9113D907A6}" dt="2024-01-24T08:16:35.486" v="1625" actId="20577"/>
          <ac:graphicFrameMkLst>
            <pc:docMk/>
            <pc:sldMk cId="1500253081" sldId="365"/>
            <ac:graphicFrameMk id="10" creationId="{E5BA5058-C0FB-6196-5D27-60F7F6649A4D}"/>
          </ac:graphicFrameMkLst>
        </pc:graphicFrameChg>
      </pc:sldChg>
      <pc:sldChg chg="addSp delSp modSp new mod">
        <pc:chgData name="VILA, Diego" userId="a37b041c-58ac-4024-a6d2-ed028549876e" providerId="ADAL" clId="{E0B09840-F12F-184B-9BC6-7A9113D907A6}" dt="2024-01-23T13:42:29.324" v="251" actId="1076"/>
        <pc:sldMkLst>
          <pc:docMk/>
          <pc:sldMk cId="1716742713" sldId="366"/>
        </pc:sldMkLst>
        <pc:spChg chg="del">
          <ac:chgData name="VILA, Diego" userId="a37b041c-58ac-4024-a6d2-ed028549876e" providerId="ADAL" clId="{E0B09840-F12F-184B-9BC6-7A9113D907A6}" dt="2024-01-23T13:42:00.850" v="235" actId="478"/>
          <ac:spMkLst>
            <pc:docMk/>
            <pc:sldMk cId="1716742713" sldId="366"/>
            <ac:spMk id="2" creationId="{E867786E-F3DD-B3ED-0207-B8552CA2797F}"/>
          </ac:spMkLst>
        </pc:spChg>
        <pc:spChg chg="del">
          <ac:chgData name="VILA, Diego" userId="a37b041c-58ac-4024-a6d2-ed028549876e" providerId="ADAL" clId="{E0B09840-F12F-184B-9BC6-7A9113D907A6}" dt="2024-01-23T13:42:02.402" v="236" actId="478"/>
          <ac:spMkLst>
            <pc:docMk/>
            <pc:sldMk cId="1716742713" sldId="366"/>
            <ac:spMk id="3" creationId="{EB886720-C441-A294-3578-8EAD4894257D}"/>
          </ac:spMkLst>
        </pc:spChg>
        <pc:spChg chg="add mod">
          <ac:chgData name="VILA, Diego" userId="a37b041c-58ac-4024-a6d2-ed028549876e" providerId="ADAL" clId="{E0B09840-F12F-184B-9BC6-7A9113D907A6}" dt="2024-01-23T13:42:29.324" v="251" actId="1076"/>
          <ac:spMkLst>
            <pc:docMk/>
            <pc:sldMk cId="1716742713" sldId="366"/>
            <ac:spMk id="6" creationId="{655D7CD8-0841-5ADF-89A0-234E2CA1C5C1}"/>
          </ac:spMkLst>
        </pc:spChg>
      </pc:sldChg>
      <pc:sldChg chg="new del">
        <pc:chgData name="VILA, Diego" userId="a37b041c-58ac-4024-a6d2-ed028549876e" providerId="ADAL" clId="{E0B09840-F12F-184B-9BC6-7A9113D907A6}" dt="2024-01-23T13:42:47.245" v="254" actId="680"/>
        <pc:sldMkLst>
          <pc:docMk/>
          <pc:sldMk cId="1940999410" sldId="367"/>
        </pc:sldMkLst>
      </pc:sldChg>
      <pc:sldChg chg="addSp delSp modSp new mod">
        <pc:chgData name="VILA, Diego" userId="a37b041c-58ac-4024-a6d2-ed028549876e" providerId="ADAL" clId="{E0B09840-F12F-184B-9BC6-7A9113D907A6}" dt="2024-01-23T13:43:58.269" v="276" actId="1076"/>
        <pc:sldMkLst>
          <pc:docMk/>
          <pc:sldMk cId="2900725272" sldId="367"/>
        </pc:sldMkLst>
        <pc:spChg chg="del">
          <ac:chgData name="VILA, Diego" userId="a37b041c-58ac-4024-a6d2-ed028549876e" providerId="ADAL" clId="{E0B09840-F12F-184B-9BC6-7A9113D907A6}" dt="2024-01-23T13:43:39.792" v="261" actId="478"/>
          <ac:spMkLst>
            <pc:docMk/>
            <pc:sldMk cId="2900725272" sldId="367"/>
            <ac:spMk id="2" creationId="{9EAEF293-1591-B3AE-DE8D-DE397C3E08B6}"/>
          </ac:spMkLst>
        </pc:spChg>
        <pc:spChg chg="del">
          <ac:chgData name="VILA, Diego" userId="a37b041c-58ac-4024-a6d2-ed028549876e" providerId="ADAL" clId="{E0B09840-F12F-184B-9BC6-7A9113D907A6}" dt="2024-01-23T13:43:40.699" v="262" actId="478"/>
          <ac:spMkLst>
            <pc:docMk/>
            <pc:sldMk cId="2900725272" sldId="367"/>
            <ac:spMk id="3" creationId="{2D7C5407-5C15-AA30-100F-7A803A0C7CD9}"/>
          </ac:spMkLst>
        </pc:spChg>
        <pc:spChg chg="add mod">
          <ac:chgData name="VILA, Diego" userId="a37b041c-58ac-4024-a6d2-ed028549876e" providerId="ADAL" clId="{E0B09840-F12F-184B-9BC6-7A9113D907A6}" dt="2024-01-23T13:43:58.269" v="276" actId="1076"/>
          <ac:spMkLst>
            <pc:docMk/>
            <pc:sldMk cId="2900725272" sldId="367"/>
            <ac:spMk id="5" creationId="{5AC96AF4-8198-8C83-0EF2-C7BAD532EE86}"/>
          </ac:spMkLst>
        </pc:spChg>
      </pc:sldChg>
      <pc:sldChg chg="addSp modSp new">
        <pc:chgData name="VILA, Diego" userId="a37b041c-58ac-4024-a6d2-ed028549876e" providerId="ADAL" clId="{E0B09840-F12F-184B-9BC6-7A9113D907A6}" dt="2024-01-23T13:56:24.938" v="483"/>
        <pc:sldMkLst>
          <pc:docMk/>
          <pc:sldMk cId="3826223789" sldId="368"/>
        </pc:sldMkLst>
        <pc:spChg chg="add mod">
          <ac:chgData name="VILA, Diego" userId="a37b041c-58ac-4024-a6d2-ed028549876e" providerId="ADAL" clId="{E0B09840-F12F-184B-9BC6-7A9113D907A6}" dt="2024-01-23T13:56:24.938" v="483"/>
          <ac:spMkLst>
            <pc:docMk/>
            <pc:sldMk cId="3826223789" sldId="368"/>
            <ac:spMk id="5" creationId="{B650F621-ECD6-E071-A9B2-C1CEE79894A2}"/>
          </ac:spMkLst>
        </pc:spChg>
      </pc:sldChg>
      <pc:sldChg chg="addSp delSp modSp new mod">
        <pc:chgData name="VILA, Diego" userId="a37b041c-58ac-4024-a6d2-ed028549876e" providerId="ADAL" clId="{E0B09840-F12F-184B-9BC6-7A9113D907A6}" dt="2024-01-23T13:57:32.918" v="500" actId="1076"/>
        <pc:sldMkLst>
          <pc:docMk/>
          <pc:sldMk cId="2553666924" sldId="369"/>
        </pc:sldMkLst>
        <pc:spChg chg="del">
          <ac:chgData name="VILA, Diego" userId="a37b041c-58ac-4024-a6d2-ed028549876e" providerId="ADAL" clId="{E0B09840-F12F-184B-9BC6-7A9113D907A6}" dt="2024-01-23T13:56:43.148" v="485" actId="478"/>
          <ac:spMkLst>
            <pc:docMk/>
            <pc:sldMk cId="2553666924" sldId="369"/>
            <ac:spMk id="2" creationId="{EB081A0E-1E42-FD19-F012-7F886ED6BFD9}"/>
          </ac:spMkLst>
        </pc:spChg>
        <pc:spChg chg="del">
          <ac:chgData name="VILA, Diego" userId="a37b041c-58ac-4024-a6d2-ed028549876e" providerId="ADAL" clId="{E0B09840-F12F-184B-9BC6-7A9113D907A6}" dt="2024-01-23T13:56:43.148" v="485" actId="478"/>
          <ac:spMkLst>
            <pc:docMk/>
            <pc:sldMk cId="2553666924" sldId="369"/>
            <ac:spMk id="3" creationId="{A4D5DE41-DA05-0E37-90F8-1604A8FDD40B}"/>
          </ac:spMkLst>
        </pc:spChg>
        <pc:spChg chg="add mod">
          <ac:chgData name="VILA, Diego" userId="a37b041c-58ac-4024-a6d2-ed028549876e" providerId="ADAL" clId="{E0B09840-F12F-184B-9BC6-7A9113D907A6}" dt="2024-01-23T13:57:32.918" v="500" actId="1076"/>
          <ac:spMkLst>
            <pc:docMk/>
            <pc:sldMk cId="2553666924" sldId="369"/>
            <ac:spMk id="6" creationId="{83B4DF26-30B6-932B-58D8-ABA287EE97D5}"/>
          </ac:spMkLst>
        </pc:spChg>
      </pc:sldChg>
      <pc:sldChg chg="addSp delSp modSp new mod">
        <pc:chgData name="VILA, Diego" userId="a37b041c-58ac-4024-a6d2-ed028549876e" providerId="ADAL" clId="{E0B09840-F12F-184B-9BC6-7A9113D907A6}" dt="2024-01-24T08:18:18.685" v="1638" actId="1076"/>
        <pc:sldMkLst>
          <pc:docMk/>
          <pc:sldMk cId="3906399737" sldId="370"/>
        </pc:sldMkLst>
        <pc:spChg chg="del">
          <ac:chgData name="VILA, Diego" userId="a37b041c-58ac-4024-a6d2-ed028549876e" providerId="ADAL" clId="{E0B09840-F12F-184B-9BC6-7A9113D907A6}" dt="2024-01-23T14:19:36" v="832" actId="478"/>
          <ac:spMkLst>
            <pc:docMk/>
            <pc:sldMk cId="3906399737" sldId="370"/>
            <ac:spMk id="2" creationId="{B48F7D5D-EE7E-57FD-4FCA-3D59804054EF}"/>
          </ac:spMkLst>
        </pc:spChg>
        <pc:spChg chg="mod">
          <ac:chgData name="VILA, Diego" userId="a37b041c-58ac-4024-a6d2-ed028549876e" providerId="ADAL" clId="{E0B09840-F12F-184B-9BC6-7A9113D907A6}" dt="2024-01-24T08:09:36.211" v="1498" actId="208"/>
          <ac:spMkLst>
            <pc:docMk/>
            <pc:sldMk cId="3906399737" sldId="370"/>
            <ac:spMk id="2" creationId="{EE0D2C33-D5EA-B320-1BCD-2D785EFF5304}"/>
          </ac:spMkLst>
        </pc:spChg>
        <pc:spChg chg="del">
          <ac:chgData name="VILA, Diego" userId="a37b041c-58ac-4024-a6d2-ed028549876e" providerId="ADAL" clId="{E0B09840-F12F-184B-9BC6-7A9113D907A6}" dt="2024-01-23T14:19:37.820" v="833" actId="478"/>
          <ac:spMkLst>
            <pc:docMk/>
            <pc:sldMk cId="3906399737" sldId="370"/>
            <ac:spMk id="3" creationId="{A23C0D20-DD59-B8F2-C86A-944255439F63}"/>
          </ac:spMkLst>
        </pc:spChg>
        <pc:spChg chg="mod">
          <ac:chgData name="VILA, Diego" userId="a37b041c-58ac-4024-a6d2-ed028549876e" providerId="ADAL" clId="{E0B09840-F12F-184B-9BC6-7A9113D907A6}" dt="2024-01-24T08:12:20.535" v="1514" actId="14100"/>
          <ac:spMkLst>
            <pc:docMk/>
            <pc:sldMk cId="3906399737" sldId="370"/>
            <ac:spMk id="6" creationId="{FFA51563-CE3B-B8BA-799A-C902DF1185D3}"/>
          </ac:spMkLst>
        </pc:spChg>
        <pc:spChg chg="mod">
          <ac:chgData name="VILA, Diego" userId="a37b041c-58ac-4024-a6d2-ed028549876e" providerId="ADAL" clId="{E0B09840-F12F-184B-9BC6-7A9113D907A6}" dt="2024-01-24T08:00:07.869" v="1351" actId="14100"/>
          <ac:spMkLst>
            <pc:docMk/>
            <pc:sldMk cId="3906399737" sldId="370"/>
            <ac:spMk id="9" creationId="{D6AB7E9E-EAC2-2B98-F341-D0D5CD1E2AF8}"/>
          </ac:spMkLst>
        </pc:spChg>
        <pc:spChg chg="add mod">
          <ac:chgData name="VILA, Diego" userId="a37b041c-58ac-4024-a6d2-ed028549876e" providerId="ADAL" clId="{E0B09840-F12F-184B-9BC6-7A9113D907A6}" dt="2024-01-23T14:27:30.780" v="1013" actId="164"/>
          <ac:spMkLst>
            <pc:docMk/>
            <pc:sldMk cId="3906399737" sldId="370"/>
            <ac:spMk id="10" creationId="{7441FD8B-C4B7-44F6-D651-53302BCC0B63}"/>
          </ac:spMkLst>
        </pc:spChg>
        <pc:spChg chg="add mod">
          <ac:chgData name="VILA, Diego" userId="a37b041c-58ac-4024-a6d2-ed028549876e" providerId="ADAL" clId="{E0B09840-F12F-184B-9BC6-7A9113D907A6}" dt="2024-01-24T08:07:12.067" v="1442" actId="1076"/>
          <ac:spMkLst>
            <pc:docMk/>
            <pc:sldMk cId="3906399737" sldId="370"/>
            <ac:spMk id="11" creationId="{F817753A-7572-547D-E421-7EFEC4A4E4A7}"/>
          </ac:spMkLst>
        </pc:spChg>
        <pc:spChg chg="mod">
          <ac:chgData name="VILA, Diego" userId="a37b041c-58ac-4024-a6d2-ed028549876e" providerId="ADAL" clId="{E0B09840-F12F-184B-9BC6-7A9113D907A6}" dt="2024-01-24T07:53:30.468" v="1285" actId="164"/>
          <ac:spMkLst>
            <pc:docMk/>
            <pc:sldMk cId="3906399737" sldId="370"/>
            <ac:spMk id="16" creationId="{7441FD8B-C4B7-44F6-D651-53302BCC0B63}"/>
          </ac:spMkLst>
        </pc:spChg>
        <pc:spChg chg="add mod">
          <ac:chgData name="VILA, Diego" userId="a37b041c-58ac-4024-a6d2-ed028549876e" providerId="ADAL" clId="{E0B09840-F12F-184B-9BC6-7A9113D907A6}" dt="2024-01-24T08:09:46.026" v="1499" actId="208"/>
          <ac:spMkLst>
            <pc:docMk/>
            <pc:sldMk cId="3906399737" sldId="370"/>
            <ac:spMk id="20" creationId="{9DCD1BB6-DF57-7F54-A9CD-32AB56FD2C7D}"/>
          </ac:spMkLst>
        </pc:spChg>
        <pc:spChg chg="add mod">
          <ac:chgData name="VILA, Diego" userId="a37b041c-58ac-4024-a6d2-ed028549876e" providerId="ADAL" clId="{E0B09840-F12F-184B-9BC6-7A9113D907A6}" dt="2024-01-24T08:09:49.495" v="1500" actId="208"/>
          <ac:spMkLst>
            <pc:docMk/>
            <pc:sldMk cId="3906399737" sldId="370"/>
            <ac:spMk id="21" creationId="{EBD7D773-FC40-6DDA-324F-E98E8528ED94}"/>
          </ac:spMkLst>
        </pc:spChg>
        <pc:spChg chg="add mod">
          <ac:chgData name="VILA, Diego" userId="a37b041c-58ac-4024-a6d2-ed028549876e" providerId="ADAL" clId="{E0B09840-F12F-184B-9BC6-7A9113D907A6}" dt="2024-01-24T08:13:09.370" v="1604" actId="1036"/>
          <ac:spMkLst>
            <pc:docMk/>
            <pc:sldMk cId="3906399737" sldId="370"/>
            <ac:spMk id="22" creationId="{2CD35D7D-8249-9660-C88D-901113A6BBCD}"/>
          </ac:spMkLst>
        </pc:spChg>
        <pc:spChg chg="add mod">
          <ac:chgData name="VILA, Diego" userId="a37b041c-58ac-4024-a6d2-ed028549876e" providerId="ADAL" clId="{E0B09840-F12F-184B-9BC6-7A9113D907A6}" dt="2024-01-23T14:27:30.780" v="1013" actId="164"/>
          <ac:spMkLst>
            <pc:docMk/>
            <pc:sldMk cId="3906399737" sldId="370"/>
            <ac:spMk id="23" creationId="{EE0D2C33-D5EA-B320-1BCD-2D785EFF5304}"/>
          </ac:spMkLst>
        </pc:spChg>
        <pc:spChg chg="add mod">
          <ac:chgData name="VILA, Diego" userId="a37b041c-58ac-4024-a6d2-ed028549876e" providerId="ADAL" clId="{E0B09840-F12F-184B-9BC6-7A9113D907A6}" dt="2024-01-24T08:04:37.360" v="1421" actId="1076"/>
          <ac:spMkLst>
            <pc:docMk/>
            <pc:sldMk cId="3906399737" sldId="370"/>
            <ac:spMk id="26" creationId="{3E4E7F19-B203-DEA0-16C6-ECC4AE20ECB5}"/>
          </ac:spMkLst>
        </pc:spChg>
        <pc:spChg chg="add mod">
          <ac:chgData name="VILA, Diego" userId="a37b041c-58ac-4024-a6d2-ed028549876e" providerId="ADAL" clId="{E0B09840-F12F-184B-9BC6-7A9113D907A6}" dt="2024-01-23T14:27:30.780" v="1013" actId="164"/>
          <ac:spMkLst>
            <pc:docMk/>
            <pc:sldMk cId="3906399737" sldId="370"/>
            <ac:spMk id="27" creationId="{A87A9AFA-D817-1B15-B706-A899B300C61C}"/>
          </ac:spMkLst>
        </pc:spChg>
        <pc:spChg chg="add mod">
          <ac:chgData name="VILA, Diego" userId="a37b041c-58ac-4024-a6d2-ed028549876e" providerId="ADAL" clId="{E0B09840-F12F-184B-9BC6-7A9113D907A6}" dt="2024-01-24T08:13:17.218" v="1605" actId="1076"/>
          <ac:spMkLst>
            <pc:docMk/>
            <pc:sldMk cId="3906399737" sldId="370"/>
            <ac:spMk id="28" creationId="{ECF10390-616D-4D61-C5F6-EA881ED2CC26}"/>
          </ac:spMkLst>
        </pc:spChg>
        <pc:spChg chg="add mod">
          <ac:chgData name="VILA, Diego" userId="a37b041c-58ac-4024-a6d2-ed028549876e" providerId="ADAL" clId="{E0B09840-F12F-184B-9BC6-7A9113D907A6}" dt="2024-01-24T07:58:14.590" v="1326" actId="1076"/>
          <ac:spMkLst>
            <pc:docMk/>
            <pc:sldMk cId="3906399737" sldId="370"/>
            <ac:spMk id="29" creationId="{779D0817-7CC5-642A-DBF1-D2A24362E985}"/>
          </ac:spMkLst>
        </pc:spChg>
        <pc:spChg chg="add mod">
          <ac:chgData name="VILA, Diego" userId="a37b041c-58ac-4024-a6d2-ed028549876e" providerId="ADAL" clId="{E0B09840-F12F-184B-9BC6-7A9113D907A6}" dt="2024-01-24T08:12:25.031" v="1519" actId="1038"/>
          <ac:spMkLst>
            <pc:docMk/>
            <pc:sldMk cId="3906399737" sldId="370"/>
            <ac:spMk id="30" creationId="{D3E680DA-00CF-A973-4B0E-6CE4373642C3}"/>
          </ac:spMkLst>
        </pc:spChg>
        <pc:spChg chg="add mod">
          <ac:chgData name="VILA, Diego" userId="a37b041c-58ac-4024-a6d2-ed028549876e" providerId="ADAL" clId="{E0B09840-F12F-184B-9BC6-7A9113D907A6}" dt="2024-01-24T08:12:31.561" v="1526" actId="1035"/>
          <ac:spMkLst>
            <pc:docMk/>
            <pc:sldMk cId="3906399737" sldId="370"/>
            <ac:spMk id="31" creationId="{E923BD91-7729-6945-C5F9-D9AE25301B17}"/>
          </ac:spMkLst>
        </pc:spChg>
        <pc:spChg chg="add del mod">
          <ac:chgData name="VILA, Diego" userId="a37b041c-58ac-4024-a6d2-ed028549876e" providerId="ADAL" clId="{E0B09840-F12F-184B-9BC6-7A9113D907A6}" dt="2024-01-24T07:58:54.395" v="1338" actId="478"/>
          <ac:spMkLst>
            <pc:docMk/>
            <pc:sldMk cId="3906399737" sldId="370"/>
            <ac:spMk id="34" creationId="{E855AAE1-8734-10C8-61B8-F1D0531BD525}"/>
          </ac:spMkLst>
        </pc:spChg>
        <pc:spChg chg="add del mod">
          <ac:chgData name="VILA, Diego" userId="a37b041c-58ac-4024-a6d2-ed028549876e" providerId="ADAL" clId="{E0B09840-F12F-184B-9BC6-7A9113D907A6}" dt="2024-01-23T14:27:20.959" v="1012"/>
          <ac:spMkLst>
            <pc:docMk/>
            <pc:sldMk cId="3906399737" sldId="370"/>
            <ac:spMk id="35" creationId="{A74E156F-A87A-8B5D-1346-5710B2B5D142}"/>
          </ac:spMkLst>
        </pc:spChg>
        <pc:spChg chg="add mod">
          <ac:chgData name="VILA, Diego" userId="a37b041c-58ac-4024-a6d2-ed028549876e" providerId="ADAL" clId="{E0B09840-F12F-184B-9BC6-7A9113D907A6}" dt="2024-01-24T08:10:33.218" v="1504" actId="1076"/>
          <ac:spMkLst>
            <pc:docMk/>
            <pc:sldMk cId="3906399737" sldId="370"/>
            <ac:spMk id="38" creationId="{C42A1E53-E227-E6A6-6B55-51C77858EA20}"/>
          </ac:spMkLst>
        </pc:spChg>
        <pc:spChg chg="add mod">
          <ac:chgData name="VILA, Diego" userId="a37b041c-58ac-4024-a6d2-ed028549876e" providerId="ADAL" clId="{E0B09840-F12F-184B-9BC6-7A9113D907A6}" dt="2024-01-23T14:31:18.356" v="1263" actId="1076"/>
          <ac:spMkLst>
            <pc:docMk/>
            <pc:sldMk cId="3906399737" sldId="370"/>
            <ac:spMk id="39" creationId="{0F122AB0-5DC5-0D76-E8AF-FC0F548DF8EC}"/>
          </ac:spMkLst>
        </pc:spChg>
        <pc:spChg chg="add mod">
          <ac:chgData name="VILA, Diego" userId="a37b041c-58ac-4024-a6d2-ed028549876e" providerId="ADAL" clId="{E0B09840-F12F-184B-9BC6-7A9113D907A6}" dt="2024-01-23T14:33:44.243" v="1267" actId="1076"/>
          <ac:spMkLst>
            <pc:docMk/>
            <pc:sldMk cId="3906399737" sldId="370"/>
            <ac:spMk id="40" creationId="{432D9C6C-35C6-9E76-357E-3A36C6E5624F}"/>
          </ac:spMkLst>
        </pc:spChg>
        <pc:spChg chg="add mod">
          <ac:chgData name="VILA, Diego" userId="a37b041c-58ac-4024-a6d2-ed028549876e" providerId="ADAL" clId="{E0B09840-F12F-184B-9BC6-7A9113D907A6}" dt="2024-01-24T08:13:57.918" v="1612" actId="1076"/>
          <ac:spMkLst>
            <pc:docMk/>
            <pc:sldMk cId="3906399737" sldId="370"/>
            <ac:spMk id="44" creationId="{56FF3B63-F25E-4F63-9899-937CF05B8D0F}"/>
          </ac:spMkLst>
        </pc:spChg>
        <pc:spChg chg="add mod">
          <ac:chgData name="VILA, Diego" userId="a37b041c-58ac-4024-a6d2-ed028549876e" providerId="ADAL" clId="{E0B09840-F12F-184B-9BC6-7A9113D907A6}" dt="2024-01-24T08:11:28.539" v="1510" actId="1076"/>
          <ac:spMkLst>
            <pc:docMk/>
            <pc:sldMk cId="3906399737" sldId="370"/>
            <ac:spMk id="45" creationId="{11ABD5C9-1327-4945-202B-2806277660E0}"/>
          </ac:spMkLst>
        </pc:spChg>
        <pc:grpChg chg="add mod">
          <ac:chgData name="VILA, Diego" userId="a37b041c-58ac-4024-a6d2-ed028549876e" providerId="ADAL" clId="{E0B09840-F12F-184B-9BC6-7A9113D907A6}" dt="2024-01-24T07:53:30.468" v="1285" actId="164"/>
          <ac:grpSpMkLst>
            <pc:docMk/>
            <pc:sldMk cId="3906399737" sldId="370"/>
            <ac:grpSpMk id="3" creationId="{34AFF56C-4E3A-278A-A726-E92DC738F70E}"/>
          </ac:grpSpMkLst>
        </pc:grpChg>
        <pc:grpChg chg="add mod">
          <ac:chgData name="VILA, Diego" userId="a37b041c-58ac-4024-a6d2-ed028549876e" providerId="ADAL" clId="{E0B09840-F12F-184B-9BC6-7A9113D907A6}" dt="2024-01-23T14:27:34.341" v="1014" actId="164"/>
          <ac:grpSpMkLst>
            <pc:docMk/>
            <pc:sldMk cId="3906399737" sldId="370"/>
            <ac:grpSpMk id="5" creationId="{73D79BA8-4A94-D8C5-A970-3E86FA2976A0}"/>
          </ac:grpSpMkLst>
        </pc:grpChg>
        <pc:grpChg chg="add mod">
          <ac:chgData name="VILA, Diego" userId="a37b041c-58ac-4024-a6d2-ed028549876e" providerId="ADAL" clId="{E0B09840-F12F-184B-9BC6-7A9113D907A6}" dt="2024-01-24T08:03:26.948" v="1409" actId="164"/>
          <ac:grpSpMkLst>
            <pc:docMk/>
            <pc:sldMk cId="3906399737" sldId="370"/>
            <ac:grpSpMk id="12" creationId="{6B4C66BD-A876-4FD8-A0BD-F477E53BCBB5}"/>
          </ac:grpSpMkLst>
        </pc:grpChg>
        <pc:grpChg chg="add mod">
          <ac:chgData name="VILA, Diego" userId="a37b041c-58ac-4024-a6d2-ed028549876e" providerId="ADAL" clId="{E0B09840-F12F-184B-9BC6-7A9113D907A6}" dt="2024-01-23T14:27:34.341" v="1014" actId="164"/>
          <ac:grpSpMkLst>
            <pc:docMk/>
            <pc:sldMk cId="3906399737" sldId="370"/>
            <ac:grpSpMk id="36" creationId="{673DB287-28DF-869B-BEEE-82AD23E9EB96}"/>
          </ac:grpSpMkLst>
        </pc:grpChg>
        <pc:grpChg chg="add mod">
          <ac:chgData name="VILA, Diego" userId="a37b041c-58ac-4024-a6d2-ed028549876e" providerId="ADAL" clId="{E0B09840-F12F-184B-9BC6-7A9113D907A6}" dt="2024-01-24T07:52:56.435" v="1274" actId="164"/>
          <ac:grpSpMkLst>
            <pc:docMk/>
            <pc:sldMk cId="3906399737" sldId="370"/>
            <ac:grpSpMk id="37" creationId="{C43972A0-3B6F-BB66-D16E-C4E6B4553CEB}"/>
          </ac:grpSpMkLst>
        </pc:grpChg>
        <pc:grpChg chg="add mod">
          <ac:chgData name="VILA, Diego" userId="a37b041c-58ac-4024-a6d2-ed028549876e" providerId="ADAL" clId="{E0B09840-F12F-184B-9BC6-7A9113D907A6}" dt="2024-01-24T08:03:59.382" v="1415" actId="164"/>
          <ac:grpSpMkLst>
            <pc:docMk/>
            <pc:sldMk cId="3906399737" sldId="370"/>
            <ac:grpSpMk id="46" creationId="{F8A3B04F-7EAC-5E47-9A26-4F24BCB1CED2}"/>
          </ac:grpSpMkLst>
        </pc:grpChg>
        <pc:grpChg chg="add mod">
          <ac:chgData name="VILA, Diego" userId="a37b041c-58ac-4024-a6d2-ed028549876e" providerId="ADAL" clId="{E0B09840-F12F-184B-9BC6-7A9113D907A6}" dt="2024-01-24T08:04:26.390" v="1420" actId="164"/>
          <ac:grpSpMkLst>
            <pc:docMk/>
            <pc:sldMk cId="3906399737" sldId="370"/>
            <ac:grpSpMk id="47" creationId="{0984D307-6802-DA72-C781-5D2B8C0F8069}"/>
          </ac:grpSpMkLst>
        </pc:grpChg>
        <pc:grpChg chg="add mod">
          <ac:chgData name="VILA, Diego" userId="a37b041c-58ac-4024-a6d2-ed028549876e" providerId="ADAL" clId="{E0B09840-F12F-184B-9BC6-7A9113D907A6}" dt="2024-01-24T08:18:18.685" v="1638" actId="1076"/>
          <ac:grpSpMkLst>
            <pc:docMk/>
            <pc:sldMk cId="3906399737" sldId="370"/>
            <ac:grpSpMk id="48" creationId="{34983765-7FCC-CC46-EBA3-8927DB620159}"/>
          </ac:grpSpMkLst>
        </pc:grpChg>
        <pc:cxnChg chg="mod">
          <ac:chgData name="VILA, Diego" userId="a37b041c-58ac-4024-a6d2-ed028549876e" providerId="ADAL" clId="{E0B09840-F12F-184B-9BC6-7A9113D907A6}" dt="2024-01-24T07:53:45.456" v="1289" actId="14100"/>
          <ac:cxnSpMkLst>
            <pc:docMk/>
            <pc:sldMk cId="3906399737" sldId="370"/>
            <ac:cxnSpMk id="7" creationId="{12278FD0-7B4C-F903-4FA5-4BC8AF632BFB}"/>
          </ac:cxnSpMkLst>
        </pc:cxnChg>
        <pc:cxnChg chg="mod">
          <ac:chgData name="VILA, Diego" userId="a37b041c-58ac-4024-a6d2-ed028549876e" providerId="ADAL" clId="{E0B09840-F12F-184B-9BC6-7A9113D907A6}" dt="2024-01-24T07:53:57.007" v="1290" actId="14100"/>
          <ac:cxnSpMkLst>
            <pc:docMk/>
            <pc:sldMk cId="3906399737" sldId="370"/>
            <ac:cxnSpMk id="8" creationId="{B25BA960-5218-051F-4E82-159382B06443}"/>
          </ac:cxnSpMkLst>
        </pc:cxnChg>
        <pc:cxnChg chg="add mod">
          <ac:chgData name="VILA, Diego" userId="a37b041c-58ac-4024-a6d2-ed028549876e" providerId="ADAL" clId="{E0B09840-F12F-184B-9BC6-7A9113D907A6}" dt="2024-01-24T08:15:16.600" v="1618" actId="14100"/>
          <ac:cxnSpMkLst>
            <pc:docMk/>
            <pc:sldMk cId="3906399737" sldId="370"/>
            <ac:cxnSpMk id="13" creationId="{013D2ECA-3DF5-0DD0-272D-75F8B5220613}"/>
          </ac:cxnSpMkLst>
        </pc:cxnChg>
        <pc:cxnChg chg="add mod">
          <ac:chgData name="VILA, Diego" userId="a37b041c-58ac-4024-a6d2-ed028549876e" providerId="ADAL" clId="{E0B09840-F12F-184B-9BC6-7A9113D907A6}" dt="2024-01-24T08:08:11.178" v="1463" actId="1076"/>
          <ac:cxnSpMkLst>
            <pc:docMk/>
            <pc:sldMk cId="3906399737" sldId="370"/>
            <ac:cxnSpMk id="14" creationId="{AEE07A5E-2C26-415E-2376-40645EFC26B5}"/>
          </ac:cxnSpMkLst>
        </pc:cxnChg>
        <pc:cxnChg chg="add mod">
          <ac:chgData name="VILA, Diego" userId="a37b041c-58ac-4024-a6d2-ed028549876e" providerId="ADAL" clId="{E0B09840-F12F-184B-9BC6-7A9113D907A6}" dt="2024-01-24T08:14:55.442" v="1617" actId="14100"/>
          <ac:cxnSpMkLst>
            <pc:docMk/>
            <pc:sldMk cId="3906399737" sldId="370"/>
            <ac:cxnSpMk id="15" creationId="{0668C3E3-0280-50EF-60B2-235F26CD6028}"/>
          </ac:cxnSpMkLst>
        </pc:cxnChg>
        <pc:cxnChg chg="add mod">
          <ac:chgData name="VILA, Diego" userId="a37b041c-58ac-4024-a6d2-ed028549876e" providerId="ADAL" clId="{E0B09840-F12F-184B-9BC6-7A9113D907A6}" dt="2024-01-24T08:09:00.479" v="1487" actId="1037"/>
          <ac:cxnSpMkLst>
            <pc:docMk/>
            <pc:sldMk cId="3906399737" sldId="370"/>
            <ac:cxnSpMk id="18" creationId="{B8EEF1BF-B5D6-B7AE-7790-7FB3A17FAA1D}"/>
          </ac:cxnSpMkLst>
        </pc:cxnChg>
        <pc:cxnChg chg="add mod">
          <ac:chgData name="VILA, Diego" userId="a37b041c-58ac-4024-a6d2-ed028549876e" providerId="ADAL" clId="{E0B09840-F12F-184B-9BC6-7A9113D907A6}" dt="2024-01-24T08:13:53.639" v="1611" actId="14100"/>
          <ac:cxnSpMkLst>
            <pc:docMk/>
            <pc:sldMk cId="3906399737" sldId="370"/>
            <ac:cxnSpMk id="33" creationId="{2FF65E9C-3F64-4A9B-0C07-34D2857A3EFB}"/>
          </ac:cxnSpMkLst>
        </pc:cxnChg>
      </pc:sldChg>
    </pc:docChg>
  </pc:docChgLst>
  <pc:docChgLst>
    <pc:chgData name="VILA, Diego" userId="S::diego.vila@eui.eu::a37b041c-58ac-4024-a6d2-ed028549876e" providerId="AD" clId="Web-{AD638DAC-E7BF-9637-8126-CDA41E86988C}"/>
    <pc:docChg chg="delSld">
      <pc:chgData name="VILA, Diego" userId="S::diego.vila@eui.eu::a37b041c-58ac-4024-a6d2-ed028549876e" providerId="AD" clId="Web-{AD638DAC-E7BF-9637-8126-CDA41E86988C}" dt="2024-01-24T09:36:03.302" v="0"/>
      <pc:docMkLst>
        <pc:docMk/>
      </pc:docMkLst>
      <pc:sldChg chg="del">
        <pc:chgData name="VILA, Diego" userId="S::diego.vila@eui.eu::a37b041c-58ac-4024-a6d2-ed028549876e" providerId="AD" clId="Web-{AD638DAC-E7BF-9637-8126-CDA41E86988C}" dt="2024-01-24T09:36:03.302" v="0"/>
        <pc:sldMkLst>
          <pc:docMk/>
          <pc:sldMk cId="3906399737" sldId="370"/>
        </pc:sldMkLst>
      </pc:sldChg>
    </pc:docChg>
  </pc:docChgLst>
  <pc:docChgLst>
    <pc:chgData name="BUTI, Marco" userId="753735db-f537-4a69-949c-0e905a80c565" providerId="ADAL" clId="{91E7B058-E976-43AC-A300-268E186F4D93}"/>
    <pc:docChg chg="undo custSel modSld">
      <pc:chgData name="BUTI, Marco" userId="753735db-f537-4a69-949c-0e905a80c565" providerId="ADAL" clId="{91E7B058-E976-43AC-A300-268E186F4D93}" dt="2024-01-23T15:12:42.503" v="33" actId="14100"/>
      <pc:docMkLst>
        <pc:docMk/>
      </pc:docMkLst>
      <pc:sldChg chg="addSp delSp modSp mod">
        <pc:chgData name="BUTI, Marco" userId="753735db-f537-4a69-949c-0e905a80c565" providerId="ADAL" clId="{91E7B058-E976-43AC-A300-268E186F4D93}" dt="2024-01-23T15:12:42.503" v="33" actId="14100"/>
        <pc:sldMkLst>
          <pc:docMk/>
          <pc:sldMk cId="3906399737" sldId="370"/>
        </pc:sldMkLst>
        <pc:spChg chg="add mod">
          <ac:chgData name="BUTI, Marco" userId="753735db-f537-4a69-949c-0e905a80c565" providerId="ADAL" clId="{91E7B058-E976-43AC-A300-268E186F4D93}" dt="2024-01-23T15:08:40.362" v="9" actId="1076"/>
          <ac:spMkLst>
            <pc:docMk/>
            <pc:sldMk cId="3906399737" sldId="370"/>
            <ac:spMk id="2" creationId="{EE0D2C33-D5EA-B320-1BCD-2D785EFF5304}"/>
          </ac:spMkLst>
        </pc:spChg>
        <pc:spChg chg="mod">
          <ac:chgData name="BUTI, Marco" userId="753735db-f537-4a69-949c-0e905a80c565" providerId="ADAL" clId="{91E7B058-E976-43AC-A300-268E186F4D93}" dt="2024-01-23T15:09:44.954" v="16" actId="14100"/>
          <ac:spMkLst>
            <pc:docMk/>
            <pc:sldMk cId="3906399737" sldId="370"/>
            <ac:spMk id="9" creationId="{D6AB7E9E-EAC2-2B98-F341-D0D5CD1E2AF8}"/>
          </ac:spMkLst>
        </pc:spChg>
        <pc:spChg chg="del mod">
          <ac:chgData name="BUTI, Marco" userId="753735db-f537-4a69-949c-0e905a80c565" providerId="ADAL" clId="{91E7B058-E976-43AC-A300-268E186F4D93}" dt="2024-01-23T15:11:54.646" v="26" actId="21"/>
          <ac:spMkLst>
            <pc:docMk/>
            <pc:sldMk cId="3906399737" sldId="370"/>
            <ac:spMk id="10" creationId="{7441FD8B-C4B7-44F6-D651-53302BCC0B63}"/>
          </ac:spMkLst>
        </pc:spChg>
        <pc:spChg chg="mod">
          <ac:chgData name="BUTI, Marco" userId="753735db-f537-4a69-949c-0e905a80c565" providerId="ADAL" clId="{91E7B058-E976-43AC-A300-268E186F4D93}" dt="2024-01-23T15:12:42.503" v="33" actId="14100"/>
          <ac:spMkLst>
            <pc:docMk/>
            <pc:sldMk cId="3906399737" sldId="370"/>
            <ac:spMk id="11" creationId="{F817753A-7572-547D-E421-7EFEC4A4E4A7}"/>
          </ac:spMkLst>
        </pc:spChg>
        <pc:spChg chg="add mod">
          <ac:chgData name="BUTI, Marco" userId="753735db-f537-4a69-949c-0e905a80c565" providerId="ADAL" clId="{91E7B058-E976-43AC-A300-268E186F4D93}" dt="2024-01-23T15:12:34.046" v="32" actId="14100"/>
          <ac:spMkLst>
            <pc:docMk/>
            <pc:sldMk cId="3906399737" sldId="370"/>
            <ac:spMk id="16" creationId="{7441FD8B-C4B7-44F6-D651-53302BCC0B63}"/>
          </ac:spMkLst>
        </pc:spChg>
        <pc:spChg chg="del mod">
          <ac:chgData name="BUTI, Marco" userId="753735db-f537-4a69-949c-0e905a80c565" providerId="ADAL" clId="{91E7B058-E976-43AC-A300-268E186F4D93}" dt="2024-01-23T15:08:11.865" v="7" actId="21"/>
          <ac:spMkLst>
            <pc:docMk/>
            <pc:sldMk cId="3906399737" sldId="370"/>
            <ac:spMk id="23" creationId="{EE0D2C33-D5EA-B320-1BCD-2D785EFF5304}"/>
          </ac:spMkLst>
        </pc:spChg>
        <pc:spChg chg="mod">
          <ac:chgData name="BUTI, Marco" userId="753735db-f537-4a69-949c-0e905a80c565" providerId="ADAL" clId="{91E7B058-E976-43AC-A300-268E186F4D93}" dt="2024-01-23T15:07:52.545" v="2" actId="1076"/>
          <ac:spMkLst>
            <pc:docMk/>
            <pc:sldMk cId="3906399737" sldId="370"/>
            <ac:spMk id="29" creationId="{779D0817-7CC5-642A-DBF1-D2A24362E985}"/>
          </ac:spMkLst>
        </pc:spChg>
        <pc:spChg chg="mod">
          <ac:chgData name="BUTI, Marco" userId="753735db-f537-4a69-949c-0e905a80c565" providerId="ADAL" clId="{91E7B058-E976-43AC-A300-268E186F4D93}" dt="2024-01-23T15:09:14.557" v="14" actId="21"/>
          <ac:spMkLst>
            <pc:docMk/>
            <pc:sldMk cId="3906399737" sldId="370"/>
            <ac:spMk id="34" creationId="{E855AAE1-8734-10C8-61B8-F1D0531BD525}"/>
          </ac:spMkLst>
        </pc:spChg>
        <pc:grpChg chg="mod">
          <ac:chgData name="BUTI, Marco" userId="753735db-f537-4a69-949c-0e905a80c565" providerId="ADAL" clId="{91E7B058-E976-43AC-A300-268E186F4D93}" dt="2024-01-23T15:09:05.921" v="13" actId="1076"/>
          <ac:grpSpMkLst>
            <pc:docMk/>
            <pc:sldMk cId="3906399737" sldId="370"/>
            <ac:grpSpMk id="37" creationId="{C43972A0-3B6F-BB66-D16E-C4E6B4553CEB}"/>
          </ac:grpSpMkLst>
        </pc:grpChg>
        <pc:cxnChg chg="mod">
          <ac:chgData name="BUTI, Marco" userId="753735db-f537-4a69-949c-0e905a80c565" providerId="ADAL" clId="{91E7B058-E976-43AC-A300-268E186F4D93}" dt="2024-01-23T15:11:18.775" v="23" actId="14100"/>
          <ac:cxnSpMkLst>
            <pc:docMk/>
            <pc:sldMk cId="3906399737" sldId="370"/>
            <ac:cxnSpMk id="7" creationId="{12278FD0-7B4C-F903-4FA5-4BC8AF632BFB}"/>
          </ac:cxnSpMkLst>
        </pc:cxnChg>
        <pc:cxnChg chg="mod">
          <ac:chgData name="BUTI, Marco" userId="753735db-f537-4a69-949c-0e905a80c565" providerId="ADAL" clId="{91E7B058-E976-43AC-A300-268E186F4D93}" dt="2024-01-23T15:10:47.059" v="20" actId="14100"/>
          <ac:cxnSpMkLst>
            <pc:docMk/>
            <pc:sldMk cId="3906399737" sldId="370"/>
            <ac:cxnSpMk id="8" creationId="{B25BA960-5218-051F-4E82-159382B06443}"/>
          </ac:cxnSpMkLst>
        </pc:cxnChg>
        <pc:cxnChg chg="mod">
          <ac:chgData name="BUTI, Marco" userId="753735db-f537-4a69-949c-0e905a80c565" providerId="ADAL" clId="{91E7B058-E976-43AC-A300-268E186F4D93}" dt="2024-01-23T15:07:48.458" v="1" actId="1076"/>
          <ac:cxnSpMkLst>
            <pc:docMk/>
            <pc:sldMk cId="3906399737" sldId="370"/>
            <ac:cxnSpMk id="18" creationId="{B8EEF1BF-B5D6-B7AE-7790-7FB3A17FAA1D}"/>
          </ac:cxnSpMkLst>
        </pc:cxnChg>
      </pc:sldChg>
    </pc:docChg>
  </pc:docChgLst>
  <pc:docChgLst>
    <pc:chgData name="Corsetti, Giancarlo" userId="5f28310c-7984-4271-8ab0-2d73d0a17901" providerId="ADAL" clId="{0D05413E-3881-F24D-9BFE-5098DBBAF981}"/>
    <pc:docChg chg="custSel modSld">
      <pc:chgData name="Corsetti, Giancarlo" userId="5f28310c-7984-4271-8ab0-2d73d0a17901" providerId="ADAL" clId="{0D05413E-3881-F24D-9BFE-5098DBBAF981}" dt="2024-01-31T13:19:22.972" v="64" actId="20577"/>
      <pc:docMkLst>
        <pc:docMk/>
      </pc:docMkLst>
      <pc:sldChg chg="modSp mod">
        <pc:chgData name="Corsetti, Giancarlo" userId="5f28310c-7984-4271-8ab0-2d73d0a17901" providerId="ADAL" clId="{0D05413E-3881-F24D-9BFE-5098DBBAF981}" dt="2024-01-31T13:13:52.378" v="2" actId="255"/>
        <pc:sldMkLst>
          <pc:docMk/>
          <pc:sldMk cId="233261218" sldId="265"/>
        </pc:sldMkLst>
        <pc:spChg chg="mod">
          <ac:chgData name="Corsetti, Giancarlo" userId="5f28310c-7984-4271-8ab0-2d73d0a17901" providerId="ADAL" clId="{0D05413E-3881-F24D-9BFE-5098DBBAF981}" dt="2024-01-31T13:13:52.378" v="2" actId="255"/>
          <ac:spMkLst>
            <pc:docMk/>
            <pc:sldMk cId="233261218" sldId="265"/>
            <ac:spMk id="2" creationId="{40047D5F-9CB0-3C01-C086-5ACBC036FCC7}"/>
          </ac:spMkLst>
        </pc:spChg>
      </pc:sldChg>
      <pc:sldChg chg="modSp mod">
        <pc:chgData name="Corsetti, Giancarlo" userId="5f28310c-7984-4271-8ab0-2d73d0a17901" providerId="ADAL" clId="{0D05413E-3881-F24D-9BFE-5098DBBAF981}" dt="2024-01-31T13:15:16.892" v="44" actId="20577"/>
        <pc:sldMkLst>
          <pc:docMk/>
          <pc:sldMk cId="3533108668" sldId="266"/>
        </pc:sldMkLst>
        <pc:spChg chg="mod">
          <ac:chgData name="Corsetti, Giancarlo" userId="5f28310c-7984-4271-8ab0-2d73d0a17901" providerId="ADAL" clId="{0D05413E-3881-F24D-9BFE-5098DBBAF981}" dt="2024-01-31T13:15:16.892" v="44" actId="20577"/>
          <ac:spMkLst>
            <pc:docMk/>
            <pc:sldMk cId="3533108668" sldId="266"/>
            <ac:spMk id="3" creationId="{E227AFD3-6888-19BF-687E-9C62A4D93BC9}"/>
          </ac:spMkLst>
        </pc:spChg>
      </pc:sldChg>
      <pc:sldChg chg="modSp mod">
        <pc:chgData name="Corsetti, Giancarlo" userId="5f28310c-7984-4271-8ab0-2d73d0a17901" providerId="ADAL" clId="{0D05413E-3881-F24D-9BFE-5098DBBAF981}" dt="2024-01-31T13:17:37.484" v="45" actId="255"/>
        <pc:sldMkLst>
          <pc:docMk/>
          <pc:sldMk cId="364087970" sldId="267"/>
        </pc:sldMkLst>
        <pc:spChg chg="mod">
          <ac:chgData name="Corsetti, Giancarlo" userId="5f28310c-7984-4271-8ab0-2d73d0a17901" providerId="ADAL" clId="{0D05413E-3881-F24D-9BFE-5098DBBAF981}" dt="2024-01-31T13:17:37.484" v="45" actId="255"/>
          <ac:spMkLst>
            <pc:docMk/>
            <pc:sldMk cId="364087970" sldId="267"/>
            <ac:spMk id="2" creationId="{DDFA3368-8F11-0C28-EA3B-73EBE490B511}"/>
          </ac:spMkLst>
        </pc:spChg>
      </pc:sldChg>
      <pc:sldChg chg="modSp mod">
        <pc:chgData name="Corsetti, Giancarlo" userId="5f28310c-7984-4271-8ab0-2d73d0a17901" providerId="ADAL" clId="{0D05413E-3881-F24D-9BFE-5098DBBAF981}" dt="2024-01-31T13:18:28.551" v="49" actId="1076"/>
        <pc:sldMkLst>
          <pc:docMk/>
          <pc:sldMk cId="653301455" sldId="268"/>
        </pc:sldMkLst>
        <pc:spChg chg="mod">
          <ac:chgData name="Corsetti, Giancarlo" userId="5f28310c-7984-4271-8ab0-2d73d0a17901" providerId="ADAL" clId="{0D05413E-3881-F24D-9BFE-5098DBBAF981}" dt="2024-01-31T13:18:28.551" v="49" actId="1076"/>
          <ac:spMkLst>
            <pc:docMk/>
            <pc:sldMk cId="653301455" sldId="268"/>
            <ac:spMk id="2" creationId="{3C80C0D7-38CB-D00D-1381-094C8E2B977F}"/>
          </ac:spMkLst>
        </pc:spChg>
      </pc:sldChg>
      <pc:sldChg chg="modSp mod">
        <pc:chgData name="Corsetti, Giancarlo" userId="5f28310c-7984-4271-8ab0-2d73d0a17901" providerId="ADAL" clId="{0D05413E-3881-F24D-9BFE-5098DBBAF981}" dt="2024-01-31T13:19:22.972" v="64" actId="20577"/>
        <pc:sldMkLst>
          <pc:docMk/>
          <pc:sldMk cId="3895468702" sldId="269"/>
        </pc:sldMkLst>
        <pc:spChg chg="mod">
          <ac:chgData name="Corsetti, Giancarlo" userId="5f28310c-7984-4271-8ab0-2d73d0a17901" providerId="ADAL" clId="{0D05413E-3881-F24D-9BFE-5098DBBAF981}" dt="2024-01-31T13:19:22.972" v="64" actId="20577"/>
          <ac:spMkLst>
            <pc:docMk/>
            <pc:sldMk cId="3895468702" sldId="269"/>
            <ac:spMk id="3" creationId="{16DB0696-D3E4-0E79-2E69-4D021A852116}"/>
          </ac:spMkLst>
        </pc:spChg>
      </pc:sldChg>
      <pc:sldChg chg="modSp mod">
        <pc:chgData name="Corsetti, Giancarlo" userId="5f28310c-7984-4271-8ab0-2d73d0a17901" providerId="ADAL" clId="{0D05413E-3881-F24D-9BFE-5098DBBAF981}" dt="2024-01-31T13:14:36.869" v="35" actId="20577"/>
        <pc:sldMkLst>
          <pc:docMk/>
          <pc:sldMk cId="3826223789" sldId="368"/>
        </pc:sldMkLst>
        <pc:spChg chg="mod">
          <ac:chgData name="Corsetti, Giancarlo" userId="5f28310c-7984-4271-8ab0-2d73d0a17901" providerId="ADAL" clId="{0D05413E-3881-F24D-9BFE-5098DBBAF981}" dt="2024-01-31T13:14:36.869" v="35" actId="20577"/>
          <ac:spMkLst>
            <pc:docMk/>
            <pc:sldMk cId="3826223789" sldId="368"/>
            <ac:spMk id="3" creationId="{BDEEADF8-0E0B-391D-DD55-97C83AC5F3D3}"/>
          </ac:spMkLst>
        </pc:spChg>
      </pc:sldChg>
      <pc:sldChg chg="modSp mod">
        <pc:chgData name="Corsetti, Giancarlo" userId="5f28310c-7984-4271-8ab0-2d73d0a17901" providerId="ADAL" clId="{0D05413E-3881-F24D-9BFE-5098DBBAF981}" dt="2024-01-31T13:14:51.921" v="37" actId="255"/>
        <pc:sldMkLst>
          <pc:docMk/>
          <pc:sldMk cId="2553666924" sldId="369"/>
        </pc:sldMkLst>
        <pc:spChg chg="mod">
          <ac:chgData name="Corsetti, Giancarlo" userId="5f28310c-7984-4271-8ab0-2d73d0a17901" providerId="ADAL" clId="{0D05413E-3881-F24D-9BFE-5098DBBAF981}" dt="2024-01-31T13:14:51.921" v="37" actId="255"/>
          <ac:spMkLst>
            <pc:docMk/>
            <pc:sldMk cId="2553666924" sldId="369"/>
            <ac:spMk id="6" creationId="{83B4DF26-30B6-932B-58D8-ABA287EE97D5}"/>
          </ac:spMkLst>
        </pc:spChg>
      </pc:sldChg>
    </pc:docChg>
  </pc:docChgLst>
  <pc:docChgLst>
    <pc:chgData name="CASTEGINI, Michele" userId="0955f817-4dd5-43b9-85a7-0977ad325ce9" providerId="ADAL" clId="{422333A5-71A9-45A0-8431-3D95A7C67A01}"/>
    <pc:docChg chg="undo custSel addSld modSld sldOrd">
      <pc:chgData name="CASTEGINI, Michele" userId="0955f817-4dd5-43b9-85a7-0977ad325ce9" providerId="ADAL" clId="{422333A5-71A9-45A0-8431-3D95A7C67A01}" dt="2024-01-22T22:55:10.761" v="1506" actId="1076"/>
      <pc:docMkLst>
        <pc:docMk/>
      </pc:docMkLst>
      <pc:sldChg chg="modSp mod">
        <pc:chgData name="CASTEGINI, Michele" userId="0955f817-4dd5-43b9-85a7-0977ad325ce9" providerId="ADAL" clId="{422333A5-71A9-45A0-8431-3D95A7C67A01}" dt="2024-01-22T22:21:32.863" v="1098" actId="5793"/>
        <pc:sldMkLst>
          <pc:docMk/>
          <pc:sldMk cId="879709122" sldId="256"/>
        </pc:sldMkLst>
        <pc:spChg chg="mod">
          <ac:chgData name="CASTEGINI, Michele" userId="0955f817-4dd5-43b9-85a7-0977ad325ce9" providerId="ADAL" clId="{422333A5-71A9-45A0-8431-3D95A7C67A01}" dt="2024-01-22T21:38:47.068" v="210" actId="1076"/>
          <ac:spMkLst>
            <pc:docMk/>
            <pc:sldMk cId="879709122" sldId="256"/>
            <ac:spMk id="8" creationId="{75D87EBE-9FF8-2297-DC88-D8D9DBBA2096}"/>
          </ac:spMkLst>
        </pc:spChg>
        <pc:spChg chg="mod">
          <ac:chgData name="CASTEGINI, Michele" userId="0955f817-4dd5-43b9-85a7-0977ad325ce9" providerId="ADAL" clId="{422333A5-71A9-45A0-8431-3D95A7C67A01}" dt="2024-01-22T22:21:32.863" v="1098" actId="5793"/>
          <ac:spMkLst>
            <pc:docMk/>
            <pc:sldMk cId="879709122" sldId="256"/>
            <ac:spMk id="9" creationId="{6621CE89-7049-372D-0FC5-8C0DEEADF44C}"/>
          </ac:spMkLst>
        </pc:spChg>
      </pc:sldChg>
      <pc:sldChg chg="addSp delSp modSp mod ord">
        <pc:chgData name="CASTEGINI, Michele" userId="0955f817-4dd5-43b9-85a7-0977ad325ce9" providerId="ADAL" clId="{422333A5-71A9-45A0-8431-3D95A7C67A01}" dt="2024-01-22T22:55:10.761" v="1506" actId="1076"/>
        <pc:sldMkLst>
          <pc:docMk/>
          <pc:sldMk cId="790778923" sldId="260"/>
        </pc:sldMkLst>
        <pc:spChg chg="del">
          <ac:chgData name="CASTEGINI, Michele" userId="0955f817-4dd5-43b9-85a7-0977ad325ce9" providerId="ADAL" clId="{422333A5-71A9-45A0-8431-3D95A7C67A01}" dt="2024-01-22T21:30:17.614" v="4" actId="478"/>
          <ac:spMkLst>
            <pc:docMk/>
            <pc:sldMk cId="790778923" sldId="260"/>
            <ac:spMk id="2" creationId="{91E25389-2FF9-E56E-B5B6-EE6B4A951D4A}"/>
          </ac:spMkLst>
        </pc:spChg>
        <pc:spChg chg="del">
          <ac:chgData name="CASTEGINI, Michele" userId="0955f817-4dd5-43b9-85a7-0977ad325ce9" providerId="ADAL" clId="{422333A5-71A9-45A0-8431-3D95A7C67A01}" dt="2024-01-22T21:30:20.467" v="5" actId="478"/>
          <ac:spMkLst>
            <pc:docMk/>
            <pc:sldMk cId="790778923" sldId="260"/>
            <ac:spMk id="3" creationId="{341BC693-3C63-82A0-AAC9-4A305E36F78C}"/>
          </ac:spMkLst>
        </pc:spChg>
        <pc:spChg chg="add mod">
          <ac:chgData name="CASTEGINI, Michele" userId="0955f817-4dd5-43b9-85a7-0977ad325ce9" providerId="ADAL" clId="{422333A5-71A9-45A0-8431-3D95A7C67A01}" dt="2024-01-22T21:30:15.031" v="3"/>
          <ac:spMkLst>
            <pc:docMk/>
            <pc:sldMk cId="790778923" sldId="260"/>
            <ac:spMk id="7" creationId="{98FCD3E4-8A31-98DE-AF91-972D01BEB7C7}"/>
          </ac:spMkLst>
        </pc:spChg>
        <pc:spChg chg="add mod">
          <ac:chgData name="CASTEGINI, Michele" userId="0955f817-4dd5-43b9-85a7-0977ad325ce9" providerId="ADAL" clId="{422333A5-71A9-45A0-8431-3D95A7C67A01}" dt="2024-01-22T21:30:20.956" v="6"/>
          <ac:spMkLst>
            <pc:docMk/>
            <pc:sldMk cId="790778923" sldId="260"/>
            <ac:spMk id="10" creationId="{98FCD3E4-8A31-98DE-AF91-972D01BEB7C7}"/>
          </ac:spMkLst>
        </pc:spChg>
        <pc:spChg chg="add mod">
          <ac:chgData name="CASTEGINI, Michele" userId="0955f817-4dd5-43b9-85a7-0977ad325ce9" providerId="ADAL" clId="{422333A5-71A9-45A0-8431-3D95A7C67A01}" dt="2024-01-22T22:55:07.846" v="1505" actId="1076"/>
          <ac:spMkLst>
            <pc:docMk/>
            <pc:sldMk cId="790778923" sldId="260"/>
            <ac:spMk id="15" creationId="{7F500166-7D93-227B-0C49-95BBF785170A}"/>
          </ac:spMkLst>
        </pc:spChg>
        <pc:grpChg chg="add mod">
          <ac:chgData name="CASTEGINI, Michele" userId="0955f817-4dd5-43b9-85a7-0977ad325ce9" providerId="ADAL" clId="{422333A5-71A9-45A0-8431-3D95A7C67A01}" dt="2024-01-22T21:30:15.031" v="3"/>
          <ac:grpSpMkLst>
            <pc:docMk/>
            <pc:sldMk cId="790778923" sldId="260"/>
            <ac:grpSpMk id="5" creationId="{07B7AAFE-DCA5-0EBE-8C6E-E703C9209C41}"/>
          </ac:grpSpMkLst>
        </pc:grpChg>
        <pc:grpChg chg="add del mod">
          <ac:chgData name="CASTEGINI, Michele" userId="0955f817-4dd5-43b9-85a7-0977ad325ce9" providerId="ADAL" clId="{422333A5-71A9-45A0-8431-3D95A7C67A01}" dt="2024-01-22T21:31:39.775" v="12" actId="478"/>
          <ac:grpSpMkLst>
            <pc:docMk/>
            <pc:sldMk cId="790778923" sldId="260"/>
            <ac:grpSpMk id="8" creationId="{07B7AAFE-DCA5-0EBE-8C6E-E703C9209C41}"/>
          </ac:grpSpMkLst>
        </pc:grpChg>
        <pc:graphicFrameChg chg="add mod">
          <ac:chgData name="CASTEGINI, Michele" userId="0955f817-4dd5-43b9-85a7-0977ad325ce9" providerId="ADAL" clId="{422333A5-71A9-45A0-8431-3D95A7C67A01}" dt="2024-01-22T21:30:15.031" v="3"/>
          <ac:graphicFrameMkLst>
            <pc:docMk/>
            <pc:sldMk cId="790778923" sldId="260"/>
            <ac:graphicFrameMk id="6" creationId="{34385306-2E74-B8F2-6F3F-7D5B1ADE4A80}"/>
          </ac:graphicFrameMkLst>
        </pc:graphicFrameChg>
        <pc:graphicFrameChg chg="add mod">
          <ac:chgData name="CASTEGINI, Michele" userId="0955f817-4dd5-43b9-85a7-0977ad325ce9" providerId="ADAL" clId="{422333A5-71A9-45A0-8431-3D95A7C67A01}" dt="2024-01-22T21:30:30.591" v="9" actId="1076"/>
          <ac:graphicFrameMkLst>
            <pc:docMk/>
            <pc:sldMk cId="790778923" sldId="260"/>
            <ac:graphicFrameMk id="9" creationId="{34385306-2E74-B8F2-6F3F-7D5B1ADE4A80}"/>
          </ac:graphicFrameMkLst>
        </pc:graphicFrameChg>
        <pc:picChg chg="add del">
          <ac:chgData name="CASTEGINI, Michele" userId="0955f817-4dd5-43b9-85a7-0977ad325ce9" providerId="ADAL" clId="{422333A5-71A9-45A0-8431-3D95A7C67A01}" dt="2024-01-22T21:31:38.266" v="11" actId="22"/>
          <ac:picMkLst>
            <pc:docMk/>
            <pc:sldMk cId="790778923" sldId="260"/>
            <ac:picMk id="12" creationId="{38F1BDAD-3FB3-1342-18CF-E0573EC74433}"/>
          </ac:picMkLst>
        </pc:picChg>
        <pc:picChg chg="add mod">
          <ac:chgData name="CASTEGINI, Michele" userId="0955f817-4dd5-43b9-85a7-0977ad325ce9" providerId="ADAL" clId="{422333A5-71A9-45A0-8431-3D95A7C67A01}" dt="2024-01-22T22:55:10.761" v="1506" actId="1076"/>
          <ac:picMkLst>
            <pc:docMk/>
            <pc:sldMk cId="790778923" sldId="260"/>
            <ac:picMk id="14" creationId="{9D29F050-4E7F-E0D0-76D6-198FD7D3EFD7}"/>
          </ac:picMkLst>
        </pc:picChg>
      </pc:sldChg>
      <pc:sldChg chg="addSp delSp modSp mod ord">
        <pc:chgData name="CASTEGINI, Michele" userId="0955f817-4dd5-43b9-85a7-0977ad325ce9" providerId="ADAL" clId="{422333A5-71A9-45A0-8431-3D95A7C67A01}" dt="2024-01-22T22:36:12.912" v="1477" actId="108"/>
        <pc:sldMkLst>
          <pc:docMk/>
          <pc:sldMk cId="1097985108" sldId="261"/>
        </pc:sldMkLst>
        <pc:spChg chg="del">
          <ac:chgData name="CASTEGINI, Michele" userId="0955f817-4dd5-43b9-85a7-0977ad325ce9" providerId="ADAL" clId="{422333A5-71A9-45A0-8431-3D95A7C67A01}" dt="2024-01-22T21:34:23.698" v="48" actId="478"/>
          <ac:spMkLst>
            <pc:docMk/>
            <pc:sldMk cId="1097985108" sldId="261"/>
            <ac:spMk id="2" creationId="{E9714539-C692-ECEA-C47D-24A925CDB450}"/>
          </ac:spMkLst>
        </pc:spChg>
        <pc:spChg chg="del">
          <ac:chgData name="CASTEGINI, Michele" userId="0955f817-4dd5-43b9-85a7-0977ad325ce9" providerId="ADAL" clId="{422333A5-71A9-45A0-8431-3D95A7C67A01}" dt="2024-01-22T21:34:25.018" v="49" actId="478"/>
          <ac:spMkLst>
            <pc:docMk/>
            <pc:sldMk cId="1097985108" sldId="261"/>
            <ac:spMk id="3" creationId="{DC814475-E344-81CD-6754-388F04EB0093}"/>
          </ac:spMkLst>
        </pc:spChg>
        <pc:spChg chg="add mod">
          <ac:chgData name="CASTEGINI, Michele" userId="0955f817-4dd5-43b9-85a7-0977ad325ce9" providerId="ADAL" clId="{422333A5-71A9-45A0-8431-3D95A7C67A01}" dt="2024-01-22T22:36:12.912" v="1477" actId="108"/>
          <ac:spMkLst>
            <pc:docMk/>
            <pc:sldMk cId="1097985108" sldId="261"/>
            <ac:spMk id="11" creationId="{C496A946-6074-0244-088D-24558750BF35}"/>
          </ac:spMkLst>
        </pc:spChg>
        <pc:picChg chg="add del mod">
          <ac:chgData name="CASTEGINI, Michele" userId="0955f817-4dd5-43b9-85a7-0977ad325ce9" providerId="ADAL" clId="{422333A5-71A9-45A0-8431-3D95A7C67A01}" dt="2024-01-22T21:32:40.173" v="19" actId="478"/>
          <ac:picMkLst>
            <pc:docMk/>
            <pc:sldMk cId="1097985108" sldId="261"/>
            <ac:picMk id="6" creationId="{986CE762-4E62-61D6-6037-308F2584344C}"/>
          </ac:picMkLst>
        </pc:picChg>
        <pc:picChg chg="add del mod modCrop">
          <ac:chgData name="CASTEGINI, Michele" userId="0955f817-4dd5-43b9-85a7-0977ad325ce9" providerId="ADAL" clId="{422333A5-71A9-45A0-8431-3D95A7C67A01}" dt="2024-01-22T21:33:48.346" v="27" actId="478"/>
          <ac:picMkLst>
            <pc:docMk/>
            <pc:sldMk cId="1097985108" sldId="261"/>
            <ac:picMk id="8" creationId="{DAFFC5D1-CF5B-8767-CB0E-19F469C346E1}"/>
          </ac:picMkLst>
        </pc:picChg>
        <pc:picChg chg="add mod">
          <ac:chgData name="CASTEGINI, Michele" userId="0955f817-4dd5-43b9-85a7-0977ad325ce9" providerId="ADAL" clId="{422333A5-71A9-45A0-8431-3D95A7C67A01}" dt="2024-01-22T21:34:31.219" v="53" actId="1076"/>
          <ac:picMkLst>
            <pc:docMk/>
            <pc:sldMk cId="1097985108" sldId="261"/>
            <ac:picMk id="10" creationId="{423C61C5-5B28-9C96-430D-B675EAB538F9}"/>
          </ac:picMkLst>
        </pc:picChg>
      </pc:sldChg>
      <pc:sldChg chg="modSp new mod">
        <pc:chgData name="CASTEGINI, Michele" userId="0955f817-4dd5-43b9-85a7-0977ad325ce9" providerId="ADAL" clId="{422333A5-71A9-45A0-8431-3D95A7C67A01}" dt="2024-01-22T22:07:57.100" v="921" actId="20577"/>
        <pc:sldMkLst>
          <pc:docMk/>
          <pc:sldMk cId="233261218" sldId="265"/>
        </pc:sldMkLst>
        <pc:spChg chg="mod">
          <ac:chgData name="CASTEGINI, Michele" userId="0955f817-4dd5-43b9-85a7-0977ad325ce9" providerId="ADAL" clId="{422333A5-71A9-45A0-8431-3D95A7C67A01}" dt="2024-01-22T22:07:57.100" v="921" actId="20577"/>
          <ac:spMkLst>
            <pc:docMk/>
            <pc:sldMk cId="233261218" sldId="265"/>
            <ac:spMk id="2" creationId="{40047D5F-9CB0-3C01-C086-5ACBC036FCC7}"/>
          </ac:spMkLst>
        </pc:spChg>
        <pc:spChg chg="mod">
          <ac:chgData name="CASTEGINI, Michele" userId="0955f817-4dd5-43b9-85a7-0977ad325ce9" providerId="ADAL" clId="{422333A5-71A9-45A0-8431-3D95A7C67A01}" dt="2024-01-22T21:42:51.790" v="322" actId="20577"/>
          <ac:spMkLst>
            <pc:docMk/>
            <pc:sldMk cId="233261218" sldId="265"/>
            <ac:spMk id="3" creationId="{3F653D27-2857-E311-735A-182D3AEF36C2}"/>
          </ac:spMkLst>
        </pc:spChg>
      </pc:sldChg>
      <pc:sldChg chg="modSp new mod">
        <pc:chgData name="CASTEGINI, Michele" userId="0955f817-4dd5-43b9-85a7-0977ad325ce9" providerId="ADAL" clId="{422333A5-71A9-45A0-8431-3D95A7C67A01}" dt="2024-01-22T22:09:51.059" v="971" actId="20577"/>
        <pc:sldMkLst>
          <pc:docMk/>
          <pc:sldMk cId="3533108668" sldId="266"/>
        </pc:sldMkLst>
        <pc:spChg chg="mod">
          <ac:chgData name="CASTEGINI, Michele" userId="0955f817-4dd5-43b9-85a7-0977ad325ce9" providerId="ADAL" clId="{422333A5-71A9-45A0-8431-3D95A7C67A01}" dt="2024-01-22T22:09:51.059" v="971" actId="20577"/>
          <ac:spMkLst>
            <pc:docMk/>
            <pc:sldMk cId="3533108668" sldId="266"/>
            <ac:spMk id="2" creationId="{9CE90839-F34F-945F-931E-405C5A7FD3BB}"/>
          </ac:spMkLst>
        </pc:spChg>
        <pc:spChg chg="mod">
          <ac:chgData name="CASTEGINI, Michele" userId="0955f817-4dd5-43b9-85a7-0977ad325ce9" providerId="ADAL" clId="{422333A5-71A9-45A0-8431-3D95A7C67A01}" dt="2024-01-22T21:44:50.061" v="614" actId="20577"/>
          <ac:spMkLst>
            <pc:docMk/>
            <pc:sldMk cId="3533108668" sldId="266"/>
            <ac:spMk id="3" creationId="{E227AFD3-6888-19BF-687E-9C62A4D93BC9}"/>
          </ac:spMkLst>
        </pc:spChg>
      </pc:sldChg>
      <pc:sldChg chg="modSp new mod">
        <pc:chgData name="CASTEGINI, Michele" userId="0955f817-4dd5-43b9-85a7-0977ad325ce9" providerId="ADAL" clId="{422333A5-71A9-45A0-8431-3D95A7C67A01}" dt="2024-01-22T22:12:07.916" v="1036" actId="20577"/>
        <pc:sldMkLst>
          <pc:docMk/>
          <pc:sldMk cId="364087970" sldId="267"/>
        </pc:sldMkLst>
        <pc:spChg chg="mod">
          <ac:chgData name="CASTEGINI, Michele" userId="0955f817-4dd5-43b9-85a7-0977ad325ce9" providerId="ADAL" clId="{422333A5-71A9-45A0-8431-3D95A7C67A01}" dt="2024-01-22T22:12:07.916" v="1036" actId="20577"/>
          <ac:spMkLst>
            <pc:docMk/>
            <pc:sldMk cId="364087970" sldId="267"/>
            <ac:spMk id="2" creationId="{DDFA3368-8F11-0C28-EA3B-73EBE490B511}"/>
          </ac:spMkLst>
        </pc:spChg>
      </pc:sldChg>
      <pc:sldChg chg="addSp delSp modSp new mod">
        <pc:chgData name="CASTEGINI, Michele" userId="0955f817-4dd5-43b9-85a7-0977ad325ce9" providerId="ADAL" clId="{422333A5-71A9-45A0-8431-3D95A7C67A01}" dt="2024-01-22T22:12:12.422" v="1040" actId="20577"/>
        <pc:sldMkLst>
          <pc:docMk/>
          <pc:sldMk cId="653301455" sldId="268"/>
        </pc:sldMkLst>
        <pc:spChg chg="mod">
          <ac:chgData name="CASTEGINI, Michele" userId="0955f817-4dd5-43b9-85a7-0977ad325ce9" providerId="ADAL" clId="{422333A5-71A9-45A0-8431-3D95A7C67A01}" dt="2024-01-22T22:12:12.422" v="1040" actId="20577"/>
          <ac:spMkLst>
            <pc:docMk/>
            <pc:sldMk cId="653301455" sldId="268"/>
            <ac:spMk id="2" creationId="{3C80C0D7-38CB-D00D-1381-094C8E2B977F}"/>
          </ac:spMkLst>
        </pc:spChg>
        <pc:spChg chg="del">
          <ac:chgData name="CASTEGINI, Michele" userId="0955f817-4dd5-43b9-85a7-0977ad325ce9" providerId="ADAL" clId="{422333A5-71A9-45A0-8431-3D95A7C67A01}" dt="2024-01-22T21:58:28.982" v="835"/>
          <ac:spMkLst>
            <pc:docMk/>
            <pc:sldMk cId="653301455" sldId="268"/>
            <ac:spMk id="3" creationId="{7E8CA5B7-ABC7-8270-DFEF-5FB2AF492549}"/>
          </ac:spMkLst>
        </pc:spChg>
        <pc:spChg chg="add del mod">
          <ac:chgData name="CASTEGINI, Michele" userId="0955f817-4dd5-43b9-85a7-0977ad325ce9" providerId="ADAL" clId="{422333A5-71A9-45A0-8431-3D95A7C67A01}" dt="2024-01-22T22:00:49.125" v="850" actId="21"/>
          <ac:spMkLst>
            <pc:docMk/>
            <pc:sldMk cId="653301455" sldId="268"/>
            <ac:spMk id="6" creationId="{56C958DC-F830-16EF-C841-12D3E9575977}"/>
          </ac:spMkLst>
        </pc:spChg>
        <pc:spChg chg="add del mod">
          <ac:chgData name="CASTEGINI, Michele" userId="0955f817-4dd5-43b9-85a7-0977ad325ce9" providerId="ADAL" clId="{422333A5-71A9-45A0-8431-3D95A7C67A01}" dt="2024-01-22T22:00:49.125" v="850" actId="21"/>
          <ac:spMkLst>
            <pc:docMk/>
            <pc:sldMk cId="653301455" sldId="268"/>
            <ac:spMk id="7" creationId="{8CB065A5-2BB6-8AA4-9E7F-9A6E67F1815C}"/>
          </ac:spMkLst>
        </pc:spChg>
        <pc:spChg chg="add mod">
          <ac:chgData name="CASTEGINI, Michele" userId="0955f817-4dd5-43b9-85a7-0977ad325ce9" providerId="ADAL" clId="{422333A5-71A9-45A0-8431-3D95A7C67A01}" dt="2024-01-22T22:00:49.125" v="850" actId="21"/>
          <ac:spMkLst>
            <pc:docMk/>
            <pc:sldMk cId="653301455" sldId="268"/>
            <ac:spMk id="9" creationId="{1FEAE8B1-4905-FA1C-2C82-A675A225B9D6}"/>
          </ac:spMkLst>
        </pc:spChg>
        <pc:graphicFrameChg chg="add del mod">
          <ac:chgData name="CASTEGINI, Michele" userId="0955f817-4dd5-43b9-85a7-0977ad325ce9" providerId="ADAL" clId="{422333A5-71A9-45A0-8431-3D95A7C67A01}" dt="2024-01-22T22:00:49.125" v="850" actId="21"/>
          <ac:graphicFrameMkLst>
            <pc:docMk/>
            <pc:sldMk cId="653301455" sldId="268"/>
            <ac:graphicFrameMk id="5" creationId="{FFF68AE3-14E7-978A-4F55-ED34D12AC8B4}"/>
          </ac:graphicFrameMkLst>
        </pc:graphicFrameChg>
      </pc:sldChg>
      <pc:sldChg chg="modSp new mod">
        <pc:chgData name="CASTEGINI, Michele" userId="0955f817-4dd5-43b9-85a7-0977ad325ce9" providerId="ADAL" clId="{422333A5-71A9-45A0-8431-3D95A7C67A01}" dt="2024-01-22T22:07:03.001" v="917" actId="255"/>
        <pc:sldMkLst>
          <pc:docMk/>
          <pc:sldMk cId="3895468702" sldId="269"/>
        </pc:sldMkLst>
        <pc:spChg chg="mod">
          <ac:chgData name="CASTEGINI, Michele" userId="0955f817-4dd5-43b9-85a7-0977ad325ce9" providerId="ADAL" clId="{422333A5-71A9-45A0-8431-3D95A7C67A01}" dt="2024-01-22T22:07:03.001" v="917" actId="255"/>
          <ac:spMkLst>
            <pc:docMk/>
            <pc:sldMk cId="3895468702" sldId="269"/>
            <ac:spMk id="2" creationId="{819C88D3-4A4C-A80A-B333-8B320F89A2CE}"/>
          </ac:spMkLst>
        </pc:spChg>
        <pc:spChg chg="mod">
          <ac:chgData name="CASTEGINI, Michele" userId="0955f817-4dd5-43b9-85a7-0977ad325ce9" providerId="ADAL" clId="{422333A5-71A9-45A0-8431-3D95A7C67A01}" dt="2024-01-22T22:04:39.971" v="904" actId="20577"/>
          <ac:spMkLst>
            <pc:docMk/>
            <pc:sldMk cId="3895468702" sldId="269"/>
            <ac:spMk id="3" creationId="{16DB0696-D3E4-0E79-2E69-4D021A852116}"/>
          </ac:spMkLst>
        </pc:spChg>
      </pc:sldChg>
      <pc:sldChg chg="modSp new mod">
        <pc:chgData name="CASTEGINI, Michele" userId="0955f817-4dd5-43b9-85a7-0977ad325ce9" providerId="ADAL" clId="{422333A5-71A9-45A0-8431-3D95A7C67A01}" dt="2024-01-22T21:45:39.614" v="701" actId="20577"/>
        <pc:sldMkLst>
          <pc:docMk/>
          <pc:sldMk cId="2565046040" sldId="270"/>
        </pc:sldMkLst>
        <pc:spChg chg="mod">
          <ac:chgData name="CASTEGINI, Michele" userId="0955f817-4dd5-43b9-85a7-0977ad325ce9" providerId="ADAL" clId="{422333A5-71A9-45A0-8431-3D95A7C67A01}" dt="2024-01-22T21:45:39.614" v="701" actId="20577"/>
          <ac:spMkLst>
            <pc:docMk/>
            <pc:sldMk cId="2565046040" sldId="270"/>
            <ac:spMk id="2" creationId="{3D9BE8F6-4004-BCF8-CF09-9F3B912248FD}"/>
          </ac:spMkLst>
        </pc:spChg>
      </pc:sldChg>
      <pc:sldChg chg="addSp delSp modSp new mod">
        <pc:chgData name="CASTEGINI, Michele" userId="0955f817-4dd5-43b9-85a7-0977ad325ce9" providerId="ADAL" clId="{422333A5-71A9-45A0-8431-3D95A7C67A01}" dt="2024-01-22T22:35:24.580" v="1470" actId="255"/>
        <pc:sldMkLst>
          <pc:docMk/>
          <pc:sldMk cId="2352963980" sldId="271"/>
        </pc:sldMkLst>
        <pc:spChg chg="mod">
          <ac:chgData name="CASTEGINI, Michele" userId="0955f817-4dd5-43b9-85a7-0977ad325ce9" providerId="ADAL" clId="{422333A5-71A9-45A0-8431-3D95A7C67A01}" dt="2024-01-22T22:11:40.369" v="1012" actId="20577"/>
          <ac:spMkLst>
            <pc:docMk/>
            <pc:sldMk cId="2352963980" sldId="271"/>
            <ac:spMk id="2" creationId="{0E73D460-1EB4-150A-E4EC-2D75033FBE93}"/>
          </ac:spMkLst>
        </pc:spChg>
        <pc:spChg chg="del">
          <ac:chgData name="CASTEGINI, Michele" userId="0955f817-4dd5-43b9-85a7-0977ad325ce9" providerId="ADAL" clId="{422333A5-71A9-45A0-8431-3D95A7C67A01}" dt="2024-01-22T21:51:54.062" v="745" actId="478"/>
          <ac:spMkLst>
            <pc:docMk/>
            <pc:sldMk cId="2352963980" sldId="271"/>
            <ac:spMk id="3" creationId="{ECABEF2C-F5DB-67D1-FEF6-D436BADF8A4B}"/>
          </ac:spMkLst>
        </pc:spChg>
        <pc:spChg chg="add mod">
          <ac:chgData name="CASTEGINI, Michele" userId="0955f817-4dd5-43b9-85a7-0977ad325ce9" providerId="ADAL" clId="{422333A5-71A9-45A0-8431-3D95A7C67A01}" dt="2024-01-22T22:35:24.580" v="1470" actId="255"/>
          <ac:spMkLst>
            <pc:docMk/>
            <pc:sldMk cId="2352963980" sldId="271"/>
            <ac:spMk id="7" creationId="{B5BB8669-C6BC-A45A-5B68-6C1CB7430D7A}"/>
          </ac:spMkLst>
        </pc:spChg>
        <pc:spChg chg="add mod">
          <ac:chgData name="CASTEGINI, Michele" userId="0955f817-4dd5-43b9-85a7-0977ad325ce9" providerId="ADAL" clId="{422333A5-71A9-45A0-8431-3D95A7C67A01}" dt="2024-01-22T21:55:30.936" v="806" actId="20577"/>
          <ac:spMkLst>
            <pc:docMk/>
            <pc:sldMk cId="2352963980" sldId="271"/>
            <ac:spMk id="8" creationId="{13875306-7A89-9BB7-81FC-4F4F7F2B3455}"/>
          </ac:spMkLst>
        </pc:spChg>
        <pc:picChg chg="add mod">
          <ac:chgData name="CASTEGINI, Michele" userId="0955f817-4dd5-43b9-85a7-0977ad325ce9" providerId="ADAL" clId="{422333A5-71A9-45A0-8431-3D95A7C67A01}" dt="2024-01-22T21:51:56.559" v="746" actId="1076"/>
          <ac:picMkLst>
            <pc:docMk/>
            <pc:sldMk cId="2352963980" sldId="271"/>
            <ac:picMk id="6" creationId="{4C8BC79F-2153-7830-B55E-D6A0EB885B8D}"/>
          </ac:picMkLst>
        </pc:picChg>
      </pc:sldChg>
      <pc:sldChg chg="addSp modSp add mod ord">
        <pc:chgData name="CASTEGINI, Michele" userId="0955f817-4dd5-43b9-85a7-0977ad325ce9" providerId="ADAL" clId="{422333A5-71A9-45A0-8431-3D95A7C67A01}" dt="2024-01-22T22:35:14.287" v="1469" actId="255"/>
        <pc:sldMkLst>
          <pc:docMk/>
          <pc:sldMk cId="3558962096" sldId="349"/>
        </pc:sldMkLst>
        <pc:spChg chg="mod">
          <ac:chgData name="CASTEGINI, Michele" userId="0955f817-4dd5-43b9-85a7-0977ad325ce9" providerId="ADAL" clId="{422333A5-71A9-45A0-8431-3D95A7C67A01}" dt="2024-01-22T22:35:14.287" v="1469" actId="255"/>
          <ac:spMkLst>
            <pc:docMk/>
            <pc:sldMk cId="3558962096" sldId="349"/>
            <ac:spMk id="2" creationId="{FC7B465D-F02A-98CB-5069-721B4AB328AD}"/>
          </ac:spMkLst>
        </pc:spChg>
        <pc:spChg chg="add mod">
          <ac:chgData name="CASTEGINI, Michele" userId="0955f817-4dd5-43b9-85a7-0977ad325ce9" providerId="ADAL" clId="{422333A5-71A9-45A0-8431-3D95A7C67A01}" dt="2024-01-22T21:49:59.252" v="735" actId="1076"/>
          <ac:spMkLst>
            <pc:docMk/>
            <pc:sldMk cId="3558962096" sldId="349"/>
            <ac:spMk id="3" creationId="{18F50E94-692F-2938-AC84-5EB2FB19D846}"/>
          </ac:spMkLst>
        </pc:spChg>
      </pc:sldChg>
      <pc:sldChg chg="addSp modSp new mod">
        <pc:chgData name="CASTEGINI, Michele" userId="0955f817-4dd5-43b9-85a7-0977ad325ce9" providerId="ADAL" clId="{422333A5-71A9-45A0-8431-3D95A7C67A01}" dt="2024-01-22T22:16:28.278" v="1067"/>
        <pc:sldMkLst>
          <pc:docMk/>
          <pc:sldMk cId="2762421643" sldId="350"/>
        </pc:sldMkLst>
        <pc:spChg chg="add mod">
          <ac:chgData name="CASTEGINI, Michele" userId="0955f817-4dd5-43b9-85a7-0977ad325ce9" providerId="ADAL" clId="{422333A5-71A9-45A0-8431-3D95A7C67A01}" dt="2024-01-22T21:50:28.064" v="742" actId="1076"/>
          <ac:spMkLst>
            <pc:docMk/>
            <pc:sldMk cId="2762421643" sldId="350"/>
            <ac:spMk id="4" creationId="{86C9542A-1255-679F-B9CC-7BD51D773544}"/>
          </ac:spMkLst>
        </pc:spChg>
        <pc:graphicFrameChg chg="add mod modGraphic">
          <ac:chgData name="CASTEGINI, Michele" userId="0955f817-4dd5-43b9-85a7-0977ad325ce9" providerId="ADAL" clId="{422333A5-71A9-45A0-8431-3D95A7C67A01}" dt="2024-01-22T22:16:28.278" v="1067"/>
          <ac:graphicFrameMkLst>
            <pc:docMk/>
            <pc:sldMk cId="2762421643" sldId="350"/>
            <ac:graphicFrameMk id="3" creationId="{6BEFD854-EF9B-86A5-D01C-9CF1FA40BB19}"/>
          </ac:graphicFrameMkLst>
        </pc:graphicFrameChg>
      </pc:sldChg>
      <pc:sldChg chg="addSp delSp modSp new mod">
        <pc:chgData name="CASTEGINI, Michele" userId="0955f817-4dd5-43b9-85a7-0977ad325ce9" providerId="ADAL" clId="{422333A5-71A9-45A0-8431-3D95A7C67A01}" dt="2024-01-22T22:35:30.877" v="1471" actId="255"/>
        <pc:sldMkLst>
          <pc:docMk/>
          <pc:sldMk cId="4276077706" sldId="351"/>
        </pc:sldMkLst>
        <pc:spChg chg="del">
          <ac:chgData name="CASTEGINI, Michele" userId="0955f817-4dd5-43b9-85a7-0977ad325ce9" providerId="ADAL" clId="{422333A5-71A9-45A0-8431-3D95A7C67A01}" dt="2024-01-22T21:53:46.566" v="779" actId="478"/>
          <ac:spMkLst>
            <pc:docMk/>
            <pc:sldMk cId="4276077706" sldId="351"/>
            <ac:spMk id="2" creationId="{9E2037E4-7BE1-C1AB-B80B-9C39CAEF4D61}"/>
          </ac:spMkLst>
        </pc:spChg>
        <pc:spChg chg="del">
          <ac:chgData name="CASTEGINI, Michele" userId="0955f817-4dd5-43b9-85a7-0977ad325ce9" providerId="ADAL" clId="{422333A5-71A9-45A0-8431-3D95A7C67A01}" dt="2024-01-22T21:53:48.723" v="780" actId="478"/>
          <ac:spMkLst>
            <pc:docMk/>
            <pc:sldMk cId="4276077706" sldId="351"/>
            <ac:spMk id="3" creationId="{E2A6EFA2-056E-BBC3-D657-F4D68D65FD0B}"/>
          </ac:spMkLst>
        </pc:spChg>
        <pc:spChg chg="add mod">
          <ac:chgData name="CASTEGINI, Michele" userId="0955f817-4dd5-43b9-85a7-0977ad325ce9" providerId="ADAL" clId="{422333A5-71A9-45A0-8431-3D95A7C67A01}" dt="2024-01-22T22:35:30.877" v="1471" actId="255"/>
          <ac:spMkLst>
            <pc:docMk/>
            <pc:sldMk cId="4276077706" sldId="351"/>
            <ac:spMk id="7" creationId="{0CF4E1F5-0F47-3BC2-3201-FD6F736500D0}"/>
          </ac:spMkLst>
        </pc:spChg>
        <pc:spChg chg="add mod">
          <ac:chgData name="CASTEGINI, Michele" userId="0955f817-4dd5-43b9-85a7-0977ad325ce9" providerId="ADAL" clId="{422333A5-71A9-45A0-8431-3D95A7C67A01}" dt="2024-01-22T21:55:42.636" v="808"/>
          <ac:spMkLst>
            <pc:docMk/>
            <pc:sldMk cId="4276077706" sldId="351"/>
            <ac:spMk id="8" creationId="{1CD021BC-E249-25DD-29D8-8CC7A5343D15}"/>
          </ac:spMkLst>
        </pc:spChg>
        <pc:picChg chg="add mod">
          <ac:chgData name="CASTEGINI, Michele" userId="0955f817-4dd5-43b9-85a7-0977ad325ce9" providerId="ADAL" clId="{422333A5-71A9-45A0-8431-3D95A7C67A01}" dt="2024-01-22T21:55:11.783" v="801" actId="1076"/>
          <ac:picMkLst>
            <pc:docMk/>
            <pc:sldMk cId="4276077706" sldId="351"/>
            <ac:picMk id="6" creationId="{E991E4E8-39EF-7FD2-4186-575687596CB4}"/>
          </ac:picMkLst>
        </pc:picChg>
      </pc:sldChg>
      <pc:sldChg chg="addSp delSp modSp new mod">
        <pc:chgData name="CASTEGINI, Michele" userId="0955f817-4dd5-43b9-85a7-0977ad325ce9" providerId="ADAL" clId="{422333A5-71A9-45A0-8431-3D95A7C67A01}" dt="2024-01-22T22:35:41.697" v="1472" actId="255"/>
        <pc:sldMkLst>
          <pc:docMk/>
          <pc:sldMk cId="415103047" sldId="352"/>
        </pc:sldMkLst>
        <pc:spChg chg="del">
          <ac:chgData name="CASTEGINI, Michele" userId="0955f817-4dd5-43b9-85a7-0977ad325ce9" providerId="ADAL" clId="{422333A5-71A9-45A0-8431-3D95A7C67A01}" dt="2024-01-22T21:56:19.536" v="809" actId="478"/>
          <ac:spMkLst>
            <pc:docMk/>
            <pc:sldMk cId="415103047" sldId="352"/>
            <ac:spMk id="2" creationId="{48666D15-C459-711A-6177-53BAB429643E}"/>
          </ac:spMkLst>
        </pc:spChg>
        <pc:spChg chg="del">
          <ac:chgData name="CASTEGINI, Michele" userId="0955f817-4dd5-43b9-85a7-0977ad325ce9" providerId="ADAL" clId="{422333A5-71A9-45A0-8431-3D95A7C67A01}" dt="2024-01-22T21:56:21.563" v="810" actId="478"/>
          <ac:spMkLst>
            <pc:docMk/>
            <pc:sldMk cId="415103047" sldId="352"/>
            <ac:spMk id="3" creationId="{A06E14B9-8ED7-5D4D-C3DD-9527C0D656A7}"/>
          </ac:spMkLst>
        </pc:spChg>
        <pc:spChg chg="add mod">
          <ac:chgData name="CASTEGINI, Michele" userId="0955f817-4dd5-43b9-85a7-0977ad325ce9" providerId="ADAL" clId="{422333A5-71A9-45A0-8431-3D95A7C67A01}" dt="2024-01-22T21:56:34.700" v="816"/>
          <ac:spMkLst>
            <pc:docMk/>
            <pc:sldMk cId="415103047" sldId="352"/>
            <ac:spMk id="7" creationId="{E91E288D-7057-D314-B0CC-DFB2A9A37A82}"/>
          </ac:spMkLst>
        </pc:spChg>
        <pc:spChg chg="add mod">
          <ac:chgData name="CASTEGINI, Michele" userId="0955f817-4dd5-43b9-85a7-0977ad325ce9" providerId="ADAL" clId="{422333A5-71A9-45A0-8431-3D95A7C67A01}" dt="2024-01-22T22:35:41.697" v="1472" actId="255"/>
          <ac:spMkLst>
            <pc:docMk/>
            <pc:sldMk cId="415103047" sldId="352"/>
            <ac:spMk id="8" creationId="{1108FD77-3549-BC27-03F9-12AC94FC475F}"/>
          </ac:spMkLst>
        </pc:spChg>
        <pc:picChg chg="add mod">
          <ac:chgData name="CASTEGINI, Michele" userId="0955f817-4dd5-43b9-85a7-0977ad325ce9" providerId="ADAL" clId="{422333A5-71A9-45A0-8431-3D95A7C67A01}" dt="2024-01-22T21:56:26.721" v="814" actId="1076"/>
          <ac:picMkLst>
            <pc:docMk/>
            <pc:sldMk cId="415103047" sldId="352"/>
            <ac:picMk id="6" creationId="{7A373783-2214-7E78-FFD1-5FD21373C586}"/>
          </ac:picMkLst>
        </pc:picChg>
      </pc:sldChg>
      <pc:sldChg chg="addSp delSp modSp new mod">
        <pc:chgData name="CASTEGINI, Michele" userId="0955f817-4dd5-43b9-85a7-0977ad325ce9" providerId="ADAL" clId="{422333A5-71A9-45A0-8431-3D95A7C67A01}" dt="2024-01-22T21:54:24.166" v="791" actId="1076"/>
        <pc:sldMkLst>
          <pc:docMk/>
          <pc:sldMk cId="373424688" sldId="353"/>
        </pc:sldMkLst>
        <pc:spChg chg="del">
          <ac:chgData name="CASTEGINI, Michele" userId="0955f817-4dd5-43b9-85a7-0977ad325ce9" providerId="ADAL" clId="{422333A5-71A9-45A0-8431-3D95A7C67A01}" dt="2024-01-22T21:54:07.208" v="787" actId="478"/>
          <ac:spMkLst>
            <pc:docMk/>
            <pc:sldMk cId="373424688" sldId="353"/>
            <ac:spMk id="2" creationId="{819BF1A1-1E20-AE5F-8BFF-79BDD0BED932}"/>
          </ac:spMkLst>
        </pc:spChg>
        <pc:spChg chg="del">
          <ac:chgData name="CASTEGINI, Michele" userId="0955f817-4dd5-43b9-85a7-0977ad325ce9" providerId="ADAL" clId="{422333A5-71A9-45A0-8431-3D95A7C67A01}" dt="2024-01-22T21:54:08.642" v="788" actId="478"/>
          <ac:spMkLst>
            <pc:docMk/>
            <pc:sldMk cId="373424688" sldId="353"/>
            <ac:spMk id="3" creationId="{99FD7906-79C1-56E7-EF92-97283BB5CB38}"/>
          </ac:spMkLst>
        </pc:spChg>
        <pc:picChg chg="add mod">
          <ac:chgData name="CASTEGINI, Michele" userId="0955f817-4dd5-43b9-85a7-0977ad325ce9" providerId="ADAL" clId="{422333A5-71A9-45A0-8431-3D95A7C67A01}" dt="2024-01-22T21:54:24.166" v="791" actId="1076"/>
          <ac:picMkLst>
            <pc:docMk/>
            <pc:sldMk cId="373424688" sldId="353"/>
            <ac:picMk id="6" creationId="{1DCCC2ED-BDE9-B135-5264-07E9CD7E5CD6}"/>
          </ac:picMkLst>
        </pc:picChg>
      </pc:sldChg>
      <pc:sldChg chg="addSp delSp modSp new mod">
        <pc:chgData name="CASTEGINI, Michele" userId="0955f817-4dd5-43b9-85a7-0977ad325ce9" providerId="ADAL" clId="{422333A5-71A9-45A0-8431-3D95A7C67A01}" dt="2024-01-22T21:54:48.744" v="796" actId="1076"/>
        <pc:sldMkLst>
          <pc:docMk/>
          <pc:sldMk cId="449445241" sldId="354"/>
        </pc:sldMkLst>
        <pc:spChg chg="del">
          <ac:chgData name="CASTEGINI, Michele" userId="0955f817-4dd5-43b9-85a7-0977ad325ce9" providerId="ADAL" clId="{422333A5-71A9-45A0-8431-3D95A7C67A01}" dt="2024-01-22T21:54:28.892" v="792" actId="478"/>
          <ac:spMkLst>
            <pc:docMk/>
            <pc:sldMk cId="449445241" sldId="354"/>
            <ac:spMk id="2" creationId="{B611F512-7E63-770A-A3EC-2DCD8CB4D2D0}"/>
          </ac:spMkLst>
        </pc:spChg>
        <pc:spChg chg="del">
          <ac:chgData name="CASTEGINI, Michele" userId="0955f817-4dd5-43b9-85a7-0977ad325ce9" providerId="ADAL" clId="{422333A5-71A9-45A0-8431-3D95A7C67A01}" dt="2024-01-22T21:54:31.926" v="793" actId="478"/>
          <ac:spMkLst>
            <pc:docMk/>
            <pc:sldMk cId="449445241" sldId="354"/>
            <ac:spMk id="3" creationId="{BBC363CD-202A-CB92-3FEB-36395DE77DAC}"/>
          </ac:spMkLst>
        </pc:spChg>
        <pc:picChg chg="add mod">
          <ac:chgData name="CASTEGINI, Michele" userId="0955f817-4dd5-43b9-85a7-0977ad325ce9" providerId="ADAL" clId="{422333A5-71A9-45A0-8431-3D95A7C67A01}" dt="2024-01-22T21:54:48.744" v="796" actId="1076"/>
          <ac:picMkLst>
            <pc:docMk/>
            <pc:sldMk cId="449445241" sldId="354"/>
            <ac:picMk id="6" creationId="{B9011288-EC0B-3549-D63E-4D74A3DDB567}"/>
          </ac:picMkLst>
        </pc:picChg>
      </pc:sldChg>
      <pc:sldChg chg="addSp delSp modSp new mod ord">
        <pc:chgData name="CASTEGINI, Michele" userId="0955f817-4dd5-43b9-85a7-0977ad325ce9" providerId="ADAL" clId="{422333A5-71A9-45A0-8431-3D95A7C67A01}" dt="2024-01-22T22:36:04.249" v="1475" actId="108"/>
        <pc:sldMkLst>
          <pc:docMk/>
          <pc:sldMk cId="2953306124" sldId="355"/>
        </pc:sldMkLst>
        <pc:spChg chg="del">
          <ac:chgData name="CASTEGINI, Michele" userId="0955f817-4dd5-43b9-85a7-0977ad325ce9" providerId="ADAL" clId="{422333A5-71A9-45A0-8431-3D95A7C67A01}" dt="2024-01-22T21:57:05.044" v="825" actId="478"/>
          <ac:spMkLst>
            <pc:docMk/>
            <pc:sldMk cId="2953306124" sldId="355"/>
            <ac:spMk id="2" creationId="{29F13340-387D-2CA6-3B31-7830E08CA6F1}"/>
          </ac:spMkLst>
        </pc:spChg>
        <pc:spChg chg="del">
          <ac:chgData name="CASTEGINI, Michele" userId="0955f817-4dd5-43b9-85a7-0977ad325ce9" providerId="ADAL" clId="{422333A5-71A9-45A0-8431-3D95A7C67A01}" dt="2024-01-22T21:57:06.664" v="826" actId="478"/>
          <ac:spMkLst>
            <pc:docMk/>
            <pc:sldMk cId="2953306124" sldId="355"/>
            <ac:spMk id="3" creationId="{3BAB6717-1E2D-B187-E402-FE945CF97008}"/>
          </ac:spMkLst>
        </pc:spChg>
        <pc:spChg chg="add mod">
          <ac:chgData name="CASTEGINI, Michele" userId="0955f817-4dd5-43b9-85a7-0977ad325ce9" providerId="ADAL" clId="{422333A5-71A9-45A0-8431-3D95A7C67A01}" dt="2024-01-22T21:57:45.295" v="830"/>
          <ac:spMkLst>
            <pc:docMk/>
            <pc:sldMk cId="2953306124" sldId="355"/>
            <ac:spMk id="7" creationId="{7E0DFA0D-E509-55EC-BEE2-41FB45878428}"/>
          </ac:spMkLst>
        </pc:spChg>
        <pc:spChg chg="add mod">
          <ac:chgData name="CASTEGINI, Michele" userId="0955f817-4dd5-43b9-85a7-0977ad325ce9" providerId="ADAL" clId="{422333A5-71A9-45A0-8431-3D95A7C67A01}" dt="2024-01-22T22:36:04.249" v="1475" actId="108"/>
          <ac:spMkLst>
            <pc:docMk/>
            <pc:sldMk cId="2953306124" sldId="355"/>
            <ac:spMk id="8" creationId="{A784A511-080F-9DDF-8068-0016E9CBCE57}"/>
          </ac:spMkLst>
        </pc:spChg>
        <pc:picChg chg="add mod">
          <ac:chgData name="CASTEGINI, Michele" userId="0955f817-4dd5-43b9-85a7-0977ad325ce9" providerId="ADAL" clId="{422333A5-71A9-45A0-8431-3D95A7C67A01}" dt="2024-01-22T21:57:34.438" v="828" actId="14100"/>
          <ac:picMkLst>
            <pc:docMk/>
            <pc:sldMk cId="2953306124" sldId="355"/>
            <ac:picMk id="6" creationId="{653D2BC2-8528-360B-39CF-538A3BA70540}"/>
          </ac:picMkLst>
        </pc:picChg>
      </pc:sldChg>
      <pc:sldChg chg="modSp new mod">
        <pc:chgData name="CASTEGINI, Michele" userId="0955f817-4dd5-43b9-85a7-0977ad325ce9" providerId="ADAL" clId="{422333A5-71A9-45A0-8431-3D95A7C67A01}" dt="2024-01-22T22:11:48.234" v="1018" actId="20577"/>
        <pc:sldMkLst>
          <pc:docMk/>
          <pc:sldMk cId="4136796403" sldId="356"/>
        </pc:sldMkLst>
        <pc:spChg chg="mod">
          <ac:chgData name="CASTEGINI, Michele" userId="0955f817-4dd5-43b9-85a7-0977ad325ce9" providerId="ADAL" clId="{422333A5-71A9-45A0-8431-3D95A7C67A01}" dt="2024-01-22T22:11:48.234" v="1018" actId="20577"/>
          <ac:spMkLst>
            <pc:docMk/>
            <pc:sldMk cId="4136796403" sldId="356"/>
            <ac:spMk id="2" creationId="{CDA3668F-CDF5-1C14-2451-9A54AEBF4622}"/>
          </ac:spMkLst>
        </pc:spChg>
      </pc:sldChg>
      <pc:sldChg chg="addSp delSp modSp new mod">
        <pc:chgData name="CASTEGINI, Michele" userId="0955f817-4dd5-43b9-85a7-0977ad325ce9" providerId="ADAL" clId="{422333A5-71A9-45A0-8431-3D95A7C67A01}" dt="2024-01-22T22:36:24.292" v="1479" actId="108"/>
        <pc:sldMkLst>
          <pc:docMk/>
          <pc:sldMk cId="3569817022" sldId="357"/>
        </pc:sldMkLst>
        <pc:spChg chg="mod">
          <ac:chgData name="CASTEGINI, Michele" userId="0955f817-4dd5-43b9-85a7-0977ad325ce9" providerId="ADAL" clId="{422333A5-71A9-45A0-8431-3D95A7C67A01}" dt="2024-01-22T22:11:54.189" v="1024" actId="20577"/>
          <ac:spMkLst>
            <pc:docMk/>
            <pc:sldMk cId="3569817022" sldId="357"/>
            <ac:spMk id="2" creationId="{4F34C5F6-B7FB-75A6-34C1-689228138217}"/>
          </ac:spMkLst>
        </pc:spChg>
        <pc:spChg chg="del">
          <ac:chgData name="CASTEGINI, Michele" userId="0955f817-4dd5-43b9-85a7-0977ad325ce9" providerId="ADAL" clId="{422333A5-71A9-45A0-8431-3D95A7C67A01}" dt="2024-01-22T22:00:54.667" v="852" actId="478"/>
          <ac:spMkLst>
            <pc:docMk/>
            <pc:sldMk cId="3569817022" sldId="357"/>
            <ac:spMk id="3" creationId="{5676E7BB-9B7E-FCC0-6D14-300C4DAC6206}"/>
          </ac:spMkLst>
        </pc:spChg>
        <pc:spChg chg="add mod">
          <ac:chgData name="CASTEGINI, Michele" userId="0955f817-4dd5-43b9-85a7-0977ad325ce9" providerId="ADAL" clId="{422333A5-71A9-45A0-8431-3D95A7C67A01}" dt="2024-01-22T22:20:10.189" v="1092" actId="1076"/>
          <ac:spMkLst>
            <pc:docMk/>
            <pc:sldMk cId="3569817022" sldId="357"/>
            <ac:spMk id="6" creationId="{56C958DC-F830-16EF-C841-12D3E9575977}"/>
          </ac:spMkLst>
        </pc:spChg>
        <pc:spChg chg="add mod">
          <ac:chgData name="CASTEGINI, Michele" userId="0955f817-4dd5-43b9-85a7-0977ad325ce9" providerId="ADAL" clId="{422333A5-71A9-45A0-8431-3D95A7C67A01}" dt="2024-01-22T22:36:24.292" v="1479" actId="108"/>
          <ac:spMkLst>
            <pc:docMk/>
            <pc:sldMk cId="3569817022" sldId="357"/>
            <ac:spMk id="7" creationId="{8CB065A5-2BB6-8AA4-9E7F-9A6E67F1815C}"/>
          </ac:spMkLst>
        </pc:spChg>
        <pc:graphicFrameChg chg="add mod modGraphic">
          <ac:chgData name="CASTEGINI, Michele" userId="0955f817-4dd5-43b9-85a7-0977ad325ce9" providerId="ADAL" clId="{422333A5-71A9-45A0-8431-3D95A7C67A01}" dt="2024-01-22T22:20:37.033" v="1094" actId="2165"/>
          <ac:graphicFrameMkLst>
            <pc:docMk/>
            <pc:sldMk cId="3569817022" sldId="357"/>
            <ac:graphicFrameMk id="5" creationId="{FFF68AE3-14E7-978A-4F55-ED34D12AC8B4}"/>
          </ac:graphicFrameMkLst>
        </pc:graphicFrameChg>
      </pc:sldChg>
      <pc:sldChg chg="modSp new mod">
        <pc:chgData name="CASTEGINI, Michele" userId="0955f817-4dd5-43b9-85a7-0977ad325ce9" providerId="ADAL" clId="{422333A5-71A9-45A0-8431-3D95A7C67A01}" dt="2024-01-22T22:12:03.044" v="1032" actId="20577"/>
        <pc:sldMkLst>
          <pc:docMk/>
          <pc:sldMk cId="3102522571" sldId="358"/>
        </pc:sldMkLst>
        <pc:spChg chg="mod">
          <ac:chgData name="CASTEGINI, Michele" userId="0955f817-4dd5-43b9-85a7-0977ad325ce9" providerId="ADAL" clId="{422333A5-71A9-45A0-8431-3D95A7C67A01}" dt="2024-01-22T22:12:03.044" v="1032" actId="20577"/>
          <ac:spMkLst>
            <pc:docMk/>
            <pc:sldMk cId="3102522571" sldId="358"/>
            <ac:spMk id="2" creationId="{0596F9A4-08E8-5839-3FBE-F6F25F48E03F}"/>
          </ac:spMkLst>
        </pc:spChg>
      </pc:sldChg>
      <pc:sldChg chg="addSp delSp modSp new mod">
        <pc:chgData name="CASTEGINI, Michele" userId="0955f817-4dd5-43b9-85a7-0977ad325ce9" providerId="ADAL" clId="{422333A5-71A9-45A0-8431-3D95A7C67A01}" dt="2024-01-22T22:54:47.972" v="1500" actId="1076"/>
        <pc:sldMkLst>
          <pc:docMk/>
          <pc:sldMk cId="1231535915" sldId="359"/>
        </pc:sldMkLst>
        <pc:spChg chg="del">
          <ac:chgData name="CASTEGINI, Michele" userId="0955f817-4dd5-43b9-85a7-0977ad325ce9" providerId="ADAL" clId="{422333A5-71A9-45A0-8431-3D95A7C67A01}" dt="2024-01-22T22:02:22.108" v="859" actId="478"/>
          <ac:spMkLst>
            <pc:docMk/>
            <pc:sldMk cId="1231535915" sldId="359"/>
            <ac:spMk id="2" creationId="{9F34172B-234F-EE65-D3EA-5D7A35CB65FD}"/>
          </ac:spMkLst>
        </pc:spChg>
        <pc:spChg chg="del">
          <ac:chgData name="CASTEGINI, Michele" userId="0955f817-4dd5-43b9-85a7-0977ad325ce9" providerId="ADAL" clId="{422333A5-71A9-45A0-8431-3D95A7C67A01}" dt="2024-01-22T22:02:24.916" v="861" actId="478"/>
          <ac:spMkLst>
            <pc:docMk/>
            <pc:sldMk cId="1231535915" sldId="359"/>
            <ac:spMk id="3" creationId="{0C61CC6D-6C24-83E5-9550-7D1B49D66969}"/>
          </ac:spMkLst>
        </pc:spChg>
        <pc:spChg chg="add mod">
          <ac:chgData name="CASTEGINI, Michele" userId="0955f817-4dd5-43b9-85a7-0977ad325ce9" providerId="ADAL" clId="{422333A5-71A9-45A0-8431-3D95A7C67A01}" dt="2024-01-22T22:54:34.363" v="1494" actId="1076"/>
          <ac:spMkLst>
            <pc:docMk/>
            <pc:sldMk cId="1231535915" sldId="359"/>
            <ac:spMk id="6" creationId="{6F606513-0902-D5DA-6367-D433A0AE63B4}"/>
          </ac:spMkLst>
        </pc:spChg>
        <pc:spChg chg="add mod">
          <ac:chgData name="CASTEGINI, Michele" userId="0955f817-4dd5-43b9-85a7-0977ad325ce9" providerId="ADAL" clId="{422333A5-71A9-45A0-8431-3D95A7C67A01}" dt="2024-01-22T22:54:47.972" v="1500" actId="1076"/>
          <ac:spMkLst>
            <pc:docMk/>
            <pc:sldMk cId="1231535915" sldId="359"/>
            <ac:spMk id="9" creationId="{65982BDD-15AB-A638-B6AB-F793E9F1BADB}"/>
          </ac:spMkLst>
        </pc:spChg>
        <pc:picChg chg="add">
          <ac:chgData name="CASTEGINI, Michele" userId="0955f817-4dd5-43b9-85a7-0977ad325ce9" providerId="ADAL" clId="{422333A5-71A9-45A0-8431-3D95A7C67A01}" dt="2024-01-22T22:02:32.700" v="863" actId="22"/>
          <ac:picMkLst>
            <pc:docMk/>
            <pc:sldMk cId="1231535915" sldId="359"/>
            <ac:picMk id="8" creationId="{363289EF-BD2A-AF82-E455-0D306EE9DAA0}"/>
          </ac:picMkLst>
        </pc:picChg>
      </pc:sldChg>
      <pc:sldChg chg="addSp delSp modSp new mod">
        <pc:chgData name="CASTEGINI, Michele" userId="0955f817-4dd5-43b9-85a7-0977ad325ce9" providerId="ADAL" clId="{422333A5-71A9-45A0-8431-3D95A7C67A01}" dt="2024-01-22T22:54:22.262" v="1491" actId="1076"/>
        <pc:sldMkLst>
          <pc:docMk/>
          <pc:sldMk cId="2738542109" sldId="360"/>
        </pc:sldMkLst>
        <pc:spChg chg="del">
          <ac:chgData name="CASTEGINI, Michele" userId="0955f817-4dd5-43b9-85a7-0977ad325ce9" providerId="ADAL" clId="{422333A5-71A9-45A0-8431-3D95A7C67A01}" dt="2024-01-22T22:03:30.248" v="874" actId="478"/>
          <ac:spMkLst>
            <pc:docMk/>
            <pc:sldMk cId="2738542109" sldId="360"/>
            <ac:spMk id="2" creationId="{A68D3A8E-5B22-667E-6092-E96245C421F2}"/>
          </ac:spMkLst>
        </pc:spChg>
        <pc:spChg chg="del">
          <ac:chgData name="CASTEGINI, Michele" userId="0955f817-4dd5-43b9-85a7-0977ad325ce9" providerId="ADAL" clId="{422333A5-71A9-45A0-8431-3D95A7C67A01}" dt="2024-01-22T22:03:32.568" v="875" actId="478"/>
          <ac:spMkLst>
            <pc:docMk/>
            <pc:sldMk cId="2738542109" sldId="360"/>
            <ac:spMk id="3" creationId="{60A044C0-969B-452F-70C3-DB773293D88C}"/>
          </ac:spMkLst>
        </pc:spChg>
        <pc:spChg chg="mod">
          <ac:chgData name="CASTEGINI, Michele" userId="0955f817-4dd5-43b9-85a7-0977ad325ce9" providerId="ADAL" clId="{422333A5-71A9-45A0-8431-3D95A7C67A01}" dt="2024-01-22T22:03:25.698" v="873"/>
          <ac:spMkLst>
            <pc:docMk/>
            <pc:sldMk cId="2738542109" sldId="360"/>
            <ac:spMk id="6" creationId="{05678CC2-387B-0C4F-C83B-D4FD9D0310FC}"/>
          </ac:spMkLst>
        </pc:spChg>
        <pc:spChg chg="mod">
          <ac:chgData name="CASTEGINI, Michele" userId="0955f817-4dd5-43b9-85a7-0977ad325ce9" providerId="ADAL" clId="{422333A5-71A9-45A0-8431-3D95A7C67A01}" dt="2024-01-22T22:03:25.698" v="873"/>
          <ac:spMkLst>
            <pc:docMk/>
            <pc:sldMk cId="2738542109" sldId="360"/>
            <ac:spMk id="7" creationId="{95E43261-CFB0-36FC-F010-B73FB68E1281}"/>
          </ac:spMkLst>
        </pc:spChg>
        <pc:spChg chg="mod">
          <ac:chgData name="CASTEGINI, Michele" userId="0955f817-4dd5-43b9-85a7-0977ad325ce9" providerId="ADAL" clId="{422333A5-71A9-45A0-8431-3D95A7C67A01}" dt="2024-01-22T22:03:25.698" v="873"/>
          <ac:spMkLst>
            <pc:docMk/>
            <pc:sldMk cId="2738542109" sldId="360"/>
            <ac:spMk id="8" creationId="{57F15F87-5182-AF0D-947E-F14C6DB74EC4}"/>
          </ac:spMkLst>
        </pc:spChg>
        <pc:spChg chg="mod">
          <ac:chgData name="CASTEGINI, Michele" userId="0955f817-4dd5-43b9-85a7-0977ad325ce9" providerId="ADAL" clId="{422333A5-71A9-45A0-8431-3D95A7C67A01}" dt="2024-01-22T22:03:25.698" v="873"/>
          <ac:spMkLst>
            <pc:docMk/>
            <pc:sldMk cId="2738542109" sldId="360"/>
            <ac:spMk id="9" creationId="{50FD21E4-34FD-FFD0-C757-0EDA5D18B04C}"/>
          </ac:spMkLst>
        </pc:spChg>
        <pc:spChg chg="mod">
          <ac:chgData name="CASTEGINI, Michele" userId="0955f817-4dd5-43b9-85a7-0977ad325ce9" providerId="ADAL" clId="{422333A5-71A9-45A0-8431-3D95A7C67A01}" dt="2024-01-22T22:03:54.937" v="877"/>
          <ac:spMkLst>
            <pc:docMk/>
            <pc:sldMk cId="2738542109" sldId="360"/>
            <ac:spMk id="12" creationId="{51BBF4F7-AF5E-348E-EC62-D670237A0CCB}"/>
          </ac:spMkLst>
        </pc:spChg>
        <pc:spChg chg="mod">
          <ac:chgData name="CASTEGINI, Michele" userId="0955f817-4dd5-43b9-85a7-0977ad325ce9" providerId="ADAL" clId="{422333A5-71A9-45A0-8431-3D95A7C67A01}" dt="2024-01-22T22:03:54.937" v="877"/>
          <ac:spMkLst>
            <pc:docMk/>
            <pc:sldMk cId="2738542109" sldId="360"/>
            <ac:spMk id="13" creationId="{829D3A19-0FBF-B610-3C2A-B4D06AD99D73}"/>
          </ac:spMkLst>
        </pc:spChg>
        <pc:spChg chg="mod">
          <ac:chgData name="CASTEGINI, Michele" userId="0955f817-4dd5-43b9-85a7-0977ad325ce9" providerId="ADAL" clId="{422333A5-71A9-45A0-8431-3D95A7C67A01}" dt="2024-01-22T22:03:54.937" v="877"/>
          <ac:spMkLst>
            <pc:docMk/>
            <pc:sldMk cId="2738542109" sldId="360"/>
            <ac:spMk id="14" creationId="{DF199E27-7BA3-3309-67E7-E061AA50F378}"/>
          </ac:spMkLst>
        </pc:spChg>
        <pc:spChg chg="mod">
          <ac:chgData name="CASTEGINI, Michele" userId="0955f817-4dd5-43b9-85a7-0977ad325ce9" providerId="ADAL" clId="{422333A5-71A9-45A0-8431-3D95A7C67A01}" dt="2024-01-22T22:03:54.937" v="877"/>
          <ac:spMkLst>
            <pc:docMk/>
            <pc:sldMk cId="2738542109" sldId="360"/>
            <ac:spMk id="15" creationId="{C4A177FC-461B-C3AE-B6E1-D9FEA9305F25}"/>
          </ac:spMkLst>
        </pc:spChg>
        <pc:spChg chg="mod">
          <ac:chgData name="CASTEGINI, Michele" userId="0955f817-4dd5-43b9-85a7-0977ad325ce9" providerId="ADAL" clId="{422333A5-71A9-45A0-8431-3D95A7C67A01}" dt="2024-01-22T22:03:54.937" v="877"/>
          <ac:spMkLst>
            <pc:docMk/>
            <pc:sldMk cId="2738542109" sldId="360"/>
            <ac:spMk id="16" creationId="{D4107EBB-7030-AD05-B05D-3D4D6CBA72B8}"/>
          </ac:spMkLst>
        </pc:spChg>
        <pc:spChg chg="mod">
          <ac:chgData name="CASTEGINI, Michele" userId="0955f817-4dd5-43b9-85a7-0977ad325ce9" providerId="ADAL" clId="{422333A5-71A9-45A0-8431-3D95A7C67A01}" dt="2024-01-22T22:03:54.937" v="877"/>
          <ac:spMkLst>
            <pc:docMk/>
            <pc:sldMk cId="2738542109" sldId="360"/>
            <ac:spMk id="17" creationId="{3D2F777F-A103-16E0-05BD-F5F0784FE22B}"/>
          </ac:spMkLst>
        </pc:spChg>
        <pc:spChg chg="mod">
          <ac:chgData name="CASTEGINI, Michele" userId="0955f817-4dd5-43b9-85a7-0977ad325ce9" providerId="ADAL" clId="{422333A5-71A9-45A0-8431-3D95A7C67A01}" dt="2024-01-22T22:03:54.937" v="877"/>
          <ac:spMkLst>
            <pc:docMk/>
            <pc:sldMk cId="2738542109" sldId="360"/>
            <ac:spMk id="18" creationId="{7E6A8E4D-EE51-F32F-2C6E-5BB129A92FF6}"/>
          </ac:spMkLst>
        </pc:spChg>
        <pc:spChg chg="add mod">
          <ac:chgData name="CASTEGINI, Michele" userId="0955f817-4dd5-43b9-85a7-0977ad325ce9" providerId="ADAL" clId="{422333A5-71A9-45A0-8431-3D95A7C67A01}" dt="2024-01-22T22:54:22.262" v="1491" actId="1076"/>
          <ac:spMkLst>
            <pc:docMk/>
            <pc:sldMk cId="2738542109" sldId="360"/>
            <ac:spMk id="19" creationId="{1B7A1919-54C8-A2CC-A262-1F2FB1FFD6CB}"/>
          </ac:spMkLst>
        </pc:spChg>
        <pc:spChg chg="add mod">
          <ac:chgData name="CASTEGINI, Michele" userId="0955f817-4dd5-43b9-85a7-0977ad325ce9" providerId="ADAL" clId="{422333A5-71A9-45A0-8431-3D95A7C67A01}" dt="2024-01-22T22:53:58.968" v="1487" actId="1076"/>
          <ac:spMkLst>
            <pc:docMk/>
            <pc:sldMk cId="2738542109" sldId="360"/>
            <ac:spMk id="20" creationId="{3C3443D8-13A5-583F-0199-ECC1F88211CC}"/>
          </ac:spMkLst>
        </pc:spChg>
        <pc:grpChg chg="add del mod">
          <ac:chgData name="CASTEGINI, Michele" userId="0955f817-4dd5-43b9-85a7-0977ad325ce9" providerId="ADAL" clId="{422333A5-71A9-45A0-8431-3D95A7C67A01}" dt="2024-01-22T22:03:54.533" v="876" actId="478"/>
          <ac:grpSpMkLst>
            <pc:docMk/>
            <pc:sldMk cId="2738542109" sldId="360"/>
            <ac:grpSpMk id="5" creationId="{2ED48A8F-BE71-B9E1-E165-14498B00617D}"/>
          </ac:grpSpMkLst>
        </pc:grpChg>
        <pc:grpChg chg="add mod">
          <ac:chgData name="CASTEGINI, Michele" userId="0955f817-4dd5-43b9-85a7-0977ad325ce9" providerId="ADAL" clId="{422333A5-71A9-45A0-8431-3D95A7C67A01}" dt="2024-01-22T22:53:55.267" v="1486" actId="1076"/>
          <ac:grpSpMkLst>
            <pc:docMk/>
            <pc:sldMk cId="2738542109" sldId="360"/>
            <ac:grpSpMk id="10" creationId="{A354C4D6-36C5-F11F-883A-C06408D7EB89}"/>
          </ac:grpSpMkLst>
        </pc:grpChg>
        <pc:grpChg chg="mod">
          <ac:chgData name="CASTEGINI, Michele" userId="0955f817-4dd5-43b9-85a7-0977ad325ce9" providerId="ADAL" clId="{422333A5-71A9-45A0-8431-3D95A7C67A01}" dt="2024-01-22T22:03:54.937" v="877"/>
          <ac:grpSpMkLst>
            <pc:docMk/>
            <pc:sldMk cId="2738542109" sldId="360"/>
            <ac:grpSpMk id="11" creationId="{FE568CAB-67F4-D13A-E431-A692699700FF}"/>
          </ac:grpSpMkLst>
        </pc:grpChg>
      </pc:sldChg>
      <pc:sldChg chg="addSp delSp modSp new mod">
        <pc:chgData name="CASTEGINI, Michele" userId="0955f817-4dd5-43b9-85a7-0977ad325ce9" providerId="ADAL" clId="{422333A5-71A9-45A0-8431-3D95A7C67A01}" dt="2024-01-22T22:29:38.156" v="1454" actId="1038"/>
        <pc:sldMkLst>
          <pc:docMk/>
          <pc:sldMk cId="1781559215" sldId="361"/>
        </pc:sldMkLst>
        <pc:spChg chg="del">
          <ac:chgData name="CASTEGINI, Michele" userId="0955f817-4dd5-43b9-85a7-0977ad325ce9" providerId="ADAL" clId="{422333A5-71A9-45A0-8431-3D95A7C67A01}" dt="2024-01-22T22:08:13.413" v="924" actId="478"/>
          <ac:spMkLst>
            <pc:docMk/>
            <pc:sldMk cId="1781559215" sldId="361"/>
            <ac:spMk id="2" creationId="{4B285F25-4286-CC8B-10DD-2BDA26E5C0F8}"/>
          </ac:spMkLst>
        </pc:spChg>
        <pc:spChg chg="del">
          <ac:chgData name="CASTEGINI, Michele" userId="0955f817-4dd5-43b9-85a7-0977ad325ce9" providerId="ADAL" clId="{422333A5-71A9-45A0-8431-3D95A7C67A01}" dt="2024-01-22T22:08:15.893" v="925" actId="478"/>
          <ac:spMkLst>
            <pc:docMk/>
            <pc:sldMk cId="1781559215" sldId="361"/>
            <ac:spMk id="3" creationId="{66169EF0-1A7E-B420-D25D-8F08B63F2DA2}"/>
          </ac:spMkLst>
        </pc:spChg>
        <pc:spChg chg="add mod">
          <ac:chgData name="CASTEGINI, Michele" userId="0955f817-4dd5-43b9-85a7-0977ad325ce9" providerId="ADAL" clId="{422333A5-71A9-45A0-8431-3D95A7C67A01}" dt="2024-01-22T22:26:00.549" v="1155" actId="1076"/>
          <ac:spMkLst>
            <pc:docMk/>
            <pc:sldMk cId="1781559215" sldId="361"/>
            <ac:spMk id="5" creationId="{EED64735-085E-0088-49EC-9106489B5A0E}"/>
          </ac:spMkLst>
        </pc:spChg>
        <pc:spChg chg="add mod">
          <ac:chgData name="CASTEGINI, Michele" userId="0955f817-4dd5-43b9-85a7-0977ad325ce9" providerId="ADAL" clId="{422333A5-71A9-45A0-8431-3D95A7C67A01}" dt="2024-01-22T22:24:03.883" v="1135" actId="1076"/>
          <ac:spMkLst>
            <pc:docMk/>
            <pc:sldMk cId="1781559215" sldId="361"/>
            <ac:spMk id="6" creationId="{57E0D11B-C254-2FFD-5CAF-2C042A9BE7E1}"/>
          </ac:spMkLst>
        </pc:spChg>
        <pc:spChg chg="add mod ord">
          <ac:chgData name="CASTEGINI, Michele" userId="0955f817-4dd5-43b9-85a7-0977ad325ce9" providerId="ADAL" clId="{422333A5-71A9-45A0-8431-3D95A7C67A01}" dt="2024-01-22T22:29:30.899" v="1451" actId="1038"/>
          <ac:spMkLst>
            <pc:docMk/>
            <pc:sldMk cId="1781559215" sldId="361"/>
            <ac:spMk id="7" creationId="{65B87987-B954-2586-44F4-2649D2866BAC}"/>
          </ac:spMkLst>
        </pc:spChg>
        <pc:spChg chg="add del mod">
          <ac:chgData name="CASTEGINI, Michele" userId="0955f817-4dd5-43b9-85a7-0977ad325ce9" providerId="ADAL" clId="{422333A5-71A9-45A0-8431-3D95A7C67A01}" dt="2024-01-22T22:28:09.780" v="1236" actId="478"/>
          <ac:spMkLst>
            <pc:docMk/>
            <pc:sldMk cId="1781559215" sldId="361"/>
            <ac:spMk id="8" creationId="{22DFF56A-2996-E38D-7F8F-B180A02F259D}"/>
          </ac:spMkLst>
        </pc:spChg>
        <pc:spChg chg="add del mod">
          <ac:chgData name="CASTEGINI, Michele" userId="0955f817-4dd5-43b9-85a7-0977ad325ce9" providerId="ADAL" clId="{422333A5-71A9-45A0-8431-3D95A7C67A01}" dt="2024-01-22T22:28:11.521" v="1238" actId="478"/>
          <ac:spMkLst>
            <pc:docMk/>
            <pc:sldMk cId="1781559215" sldId="361"/>
            <ac:spMk id="14" creationId="{35D35D59-0E56-4717-559A-F66EF57BAF56}"/>
          </ac:spMkLst>
        </pc:spChg>
        <pc:spChg chg="add del mod">
          <ac:chgData name="CASTEGINI, Michele" userId="0955f817-4dd5-43b9-85a7-0977ad325ce9" providerId="ADAL" clId="{422333A5-71A9-45A0-8431-3D95A7C67A01}" dt="2024-01-22T22:28:10.871" v="1237" actId="478"/>
          <ac:spMkLst>
            <pc:docMk/>
            <pc:sldMk cId="1781559215" sldId="361"/>
            <ac:spMk id="15" creationId="{24B1AC0E-0B23-C878-EB30-0DDE6A7FDA5A}"/>
          </ac:spMkLst>
        </pc:spChg>
        <pc:spChg chg="add del mod">
          <ac:chgData name="CASTEGINI, Michele" userId="0955f817-4dd5-43b9-85a7-0977ad325ce9" providerId="ADAL" clId="{422333A5-71A9-45A0-8431-3D95A7C67A01}" dt="2024-01-22T22:28:05.586" v="1235" actId="478"/>
          <ac:spMkLst>
            <pc:docMk/>
            <pc:sldMk cId="1781559215" sldId="361"/>
            <ac:spMk id="16" creationId="{EEADD817-F23A-F546-B7F6-87B7858C4F5B}"/>
          </ac:spMkLst>
        </pc:spChg>
        <pc:spChg chg="add mod">
          <ac:chgData name="CASTEGINI, Michele" userId="0955f817-4dd5-43b9-85a7-0977ad325ce9" providerId="ADAL" clId="{422333A5-71A9-45A0-8431-3D95A7C67A01}" dt="2024-01-22T22:29:33.336" v="1452" actId="1038"/>
          <ac:spMkLst>
            <pc:docMk/>
            <pc:sldMk cId="1781559215" sldId="361"/>
            <ac:spMk id="17" creationId="{D99075FA-9449-9118-AA13-52A81D312FF5}"/>
          </ac:spMkLst>
        </pc:spChg>
        <pc:spChg chg="add mod">
          <ac:chgData name="CASTEGINI, Michele" userId="0955f817-4dd5-43b9-85a7-0977ad325ce9" providerId="ADAL" clId="{422333A5-71A9-45A0-8431-3D95A7C67A01}" dt="2024-01-22T22:29:35.469" v="1453" actId="1038"/>
          <ac:spMkLst>
            <pc:docMk/>
            <pc:sldMk cId="1781559215" sldId="361"/>
            <ac:spMk id="18" creationId="{92D11133-1AEF-CD0D-9DB2-220AB4250266}"/>
          </ac:spMkLst>
        </pc:spChg>
        <pc:spChg chg="add mod">
          <ac:chgData name="CASTEGINI, Michele" userId="0955f817-4dd5-43b9-85a7-0977ad325ce9" providerId="ADAL" clId="{422333A5-71A9-45A0-8431-3D95A7C67A01}" dt="2024-01-22T22:29:38.156" v="1454" actId="1038"/>
          <ac:spMkLst>
            <pc:docMk/>
            <pc:sldMk cId="1781559215" sldId="361"/>
            <ac:spMk id="19" creationId="{3861C976-98FC-18A5-0769-8A9099C52DE9}"/>
          </ac:spMkLst>
        </pc:spChg>
        <pc:spChg chg="add mod">
          <ac:chgData name="CASTEGINI, Michele" userId="0955f817-4dd5-43b9-85a7-0977ad325ce9" providerId="ADAL" clId="{422333A5-71A9-45A0-8431-3D95A7C67A01}" dt="2024-01-22T22:29:13.777" v="1450" actId="1035"/>
          <ac:spMkLst>
            <pc:docMk/>
            <pc:sldMk cId="1781559215" sldId="361"/>
            <ac:spMk id="20" creationId="{C657F8D6-7348-4D97-08E6-F3726A194FAD}"/>
          </ac:spMkLst>
        </pc:spChg>
        <pc:cxnChg chg="add mod">
          <ac:chgData name="CASTEGINI, Michele" userId="0955f817-4dd5-43b9-85a7-0977ad325ce9" providerId="ADAL" clId="{422333A5-71A9-45A0-8431-3D95A7C67A01}" dt="2024-01-22T22:29:13.777" v="1450" actId="1035"/>
          <ac:cxnSpMkLst>
            <pc:docMk/>
            <pc:sldMk cId="1781559215" sldId="361"/>
            <ac:cxnSpMk id="10" creationId="{C0B08253-B6ED-86C0-A93D-8FA2B12381B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C74D7-B747-A544-8AF3-0B2CD48366B7}" type="datetimeFigureOut">
              <a:rPr lang="es-ES" smtClean="0"/>
              <a:t>31/1/24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E7F3-2854-5B40-84BD-7C1D6E3868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53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56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5D07F-D9E6-E845-ABAE-C496A55B9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557" y="1412102"/>
            <a:ext cx="6940267" cy="2387600"/>
          </a:xfrm>
          <a:noFill/>
        </p:spPr>
        <p:txBody>
          <a:bodyPr wrap="square" lIns="0" anchor="t" anchorCtr="0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838330-9B46-2B4A-88CB-BBA6492EC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57" y="4030371"/>
            <a:ext cx="5150536" cy="1567240"/>
          </a:xfrm>
        </p:spPr>
        <p:txBody>
          <a:bodyPr lIns="0"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2837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617446-3B88-DD40-BC8F-9AC1CD441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699" y="987426"/>
            <a:ext cx="5859463" cy="2156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57988F-65C2-A242-8902-38001BE9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1BD20AF-6FDF-694F-8BBB-BAF5BFBCA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F27B96D6-59E0-D14C-82BF-94DBA4C75E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74712" y="987425"/>
            <a:ext cx="45497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D5BA7C9-59E2-5942-B6A2-525CBCA9063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600699" y="3303816"/>
            <a:ext cx="5859463" cy="2557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33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56A72-C98F-E741-AC4E-26A159CD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DFAC3D-E137-3444-AC1A-D6879E2B0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EE16B5-B918-5E43-91B5-2204959A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8988F3EA-C852-F14C-ABB6-86035C9CA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378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196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64D801-4D0C-F647-AD55-976FC10FA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1146411"/>
            <a:ext cx="2735263" cy="4763070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447500-C1C1-0C48-8E36-0A8847A5D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4713" y="1146411"/>
            <a:ext cx="7697787" cy="476306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F95EA-C615-C54E-903A-00253A22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919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224883-BAD4-ED4E-A8D0-FF3E0A4D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57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78EB0-7FFF-D243-87E2-2C4100C0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77" y="1152758"/>
            <a:ext cx="10699186" cy="1325563"/>
          </a:xfrm>
        </p:spPr>
        <p:txBody>
          <a:bodyPr anchor="t" anchorCtr="0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33987-260A-A94D-B9A9-1EA7E495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77" y="2730926"/>
            <a:ext cx="10699186" cy="3189814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C0C721-1EDF-CD47-929B-E9BD70E1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1085A88C-3371-1346-B902-FE0F5CCD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6508" y="61307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322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1E003-4354-BE4E-BAD0-09E4E55E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332548"/>
            <a:ext cx="10729870" cy="2852737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944C37-D002-7249-9671-D115B419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425633"/>
            <a:ext cx="107298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A001B-E590-9546-A1BC-8E7E3A7E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93CD924F-B0BA-D34B-8679-987480628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916" y="6133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483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740FF-768D-984E-A5D5-98DDBC4B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BD72F-C901-A14A-9976-65B5E5266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020" y="2685327"/>
            <a:ext cx="5249779" cy="339742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A9CD86-F882-1A4D-B8DD-0844ABD0E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5327"/>
            <a:ext cx="5304184" cy="3397422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91928A-0B92-C448-AFD4-C264B270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F0BD42-BA2E-714B-B522-8E9F0B875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0" y="6128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95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44C7F-EBDA-A24F-9D47-56A545BC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076858"/>
            <a:ext cx="1071472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434399-C56C-D944-99F0-CDFA8724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434" y="2575901"/>
            <a:ext cx="52890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B094BD-D882-8B4A-B574-0E863B8CF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435" y="3550445"/>
            <a:ext cx="5289002" cy="24955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343CEE-F82C-2847-B3BB-2F7BA34FB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561" y="2575901"/>
            <a:ext cx="53026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B9E527-557A-8844-884D-2B9E10013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7562" y="3550445"/>
            <a:ext cx="5302602" cy="24955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915A4B-1670-7142-8981-F9E8B8C0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E1824371-E7C3-EB40-81A2-200ECB3841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64366" y="6141665"/>
            <a:ext cx="4155744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799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4F637-1308-664C-83B4-FA3A5C5F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E102C0-E24E-E349-A2A5-1AC8458C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C2D1B76-8B8D-8D4A-8189-7108E90AB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6408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4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38ACD2-C9D8-5442-BE0B-F65DAA9A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C88E4-43E3-4848-BE02-F9F0F284F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715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7EF2B-C263-964F-9EEB-6EE87EEA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4" y="1180617"/>
            <a:ext cx="4278881" cy="140700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DC231-D60C-4B40-8F93-3EA127AAE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088" y="1177441"/>
            <a:ext cx="3421550" cy="4688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B91F3-F429-714F-93EA-25BF9C708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144" y="2754774"/>
            <a:ext cx="4278881" cy="3114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425F79-DD28-5D40-BD54-BD567D0C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F2869BA2-D0C4-E546-BFB4-992AFCA69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6939CAF-0F22-644B-A275-1944B76254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47059" y="1180617"/>
            <a:ext cx="3010468" cy="224838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5388C7D-5BB4-704B-8D60-3D827BB08F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47058" y="3528646"/>
            <a:ext cx="3010468" cy="234034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0414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5980C-B0AE-584D-B812-F230492A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76" y="987425"/>
            <a:ext cx="4687323" cy="140853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617446-3B88-DD40-BC8F-9AC1CD441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699" y="987425"/>
            <a:ext cx="585946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71A45F-B5D7-0D40-9164-03C3CF42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976" y="2546430"/>
            <a:ext cx="4687323" cy="33225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57988F-65C2-A242-8902-38001BE9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1BD20AF-6FDF-694F-8BBB-BAF5BFBCA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641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6CA309-E17A-2B44-85BE-A3856B25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1152758"/>
            <a:ext cx="10690142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1D2B88-EA5F-F340-83EC-5CE5D16C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21" y="2725947"/>
            <a:ext cx="10690142" cy="319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41A8EE-456F-8E45-ACEA-FDC28B22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52F14F-3A0B-CE46-8BBB-70A85C274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7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676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 userDrawn="1">
          <p15:clr>
            <a:srgbClr val="F26B43"/>
          </p15:clr>
        </p15:guide>
        <p15:guide id="2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75D87EBE-9FF8-2297-DC88-D8D9DBBA2096}"/>
              </a:ext>
            </a:extLst>
          </p:cNvPr>
          <p:cNvSpPr txBox="1">
            <a:spLocks/>
          </p:cNvSpPr>
          <p:nvPr/>
        </p:nvSpPr>
        <p:spPr>
          <a:xfrm>
            <a:off x="436781" y="2026248"/>
            <a:ext cx="6940267" cy="1057715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latin typeface="Verdana" panose="020B0604030504040204" pitchFamily="34" charset="0"/>
              </a:rPr>
              <a:t>The first 25 </a:t>
            </a:r>
            <a:r>
              <a:rPr lang="it-IT" sz="3200" dirty="0" err="1">
                <a:latin typeface="Verdana" panose="020B0604030504040204" pitchFamily="34" charset="0"/>
              </a:rPr>
              <a:t>years</a:t>
            </a:r>
            <a:r>
              <a:rPr lang="it-IT" sz="3200" dirty="0">
                <a:latin typeface="Verdana" panose="020B0604030504040204" pitchFamily="34" charset="0"/>
              </a:rPr>
              <a:t> of the euro</a:t>
            </a:r>
            <a:br>
              <a:rPr lang="lt-LT" sz="2800" dirty="0">
                <a:latin typeface="Calibri" panose="020F0502020204030204" pitchFamily="34" charset="0"/>
              </a:rPr>
            </a:br>
            <a:endParaRPr lang="es-ES" sz="2800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621CE89-7049-372D-0FC5-8C0DEEADF44C}"/>
              </a:ext>
            </a:extLst>
          </p:cNvPr>
          <p:cNvSpPr txBox="1">
            <a:spLocks/>
          </p:cNvSpPr>
          <p:nvPr/>
        </p:nvSpPr>
        <p:spPr>
          <a:xfrm>
            <a:off x="509933" y="3429000"/>
            <a:ext cx="3979771" cy="174103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900" dirty="0"/>
              <a:t>ESM-CEPR RPN  Workshop</a:t>
            </a:r>
          </a:p>
          <a:p>
            <a:pPr algn="just"/>
            <a:r>
              <a:rPr lang="it-IT" sz="2900" dirty="0">
                <a:latin typeface="Verdana" panose="020B0604030504040204" pitchFamily="34" charset="0"/>
              </a:rPr>
              <a:t>Luxemburg, 1</a:t>
            </a:r>
            <a:r>
              <a:rPr lang="lt-LT" sz="2900" dirty="0">
                <a:latin typeface="Verdana" panose="020B0604030504040204" pitchFamily="34" charset="0"/>
              </a:rPr>
              <a:t> </a:t>
            </a:r>
            <a:r>
              <a:rPr lang="it-IT" sz="2900" dirty="0">
                <a:latin typeface="Verdana" panose="020B0604030504040204" pitchFamily="34" charset="0"/>
              </a:rPr>
              <a:t>February 2024  </a:t>
            </a:r>
            <a:endParaRPr lang="lt-LT" sz="2900" dirty="0">
              <a:latin typeface="Verdana" panose="020B0604030504040204" pitchFamily="34" charset="0"/>
            </a:endParaRPr>
          </a:p>
          <a:p>
            <a:pPr algn="just"/>
            <a:endParaRPr lang="lt-LT" sz="2900" dirty="0">
              <a:latin typeface="Verdana" panose="020B0604030504040204" pitchFamily="34" charset="0"/>
            </a:endParaRPr>
          </a:p>
          <a:p>
            <a:pPr algn="just"/>
            <a:r>
              <a:rPr lang="en-GB" sz="2900" i="1" dirty="0"/>
              <a:t>Marco Buti – Tommaso Padoa-Schioppa – EUI</a:t>
            </a:r>
          </a:p>
          <a:p>
            <a:pPr algn="just"/>
            <a:r>
              <a:rPr lang="en-GB" sz="2900" i="1" dirty="0"/>
              <a:t>Giancarlo </a:t>
            </a:r>
            <a:r>
              <a:rPr lang="en-GB" sz="2900" i="1" dirty="0" err="1"/>
              <a:t>Corsetti</a:t>
            </a:r>
            <a:r>
              <a:rPr lang="en-GB" sz="2900" i="1" dirty="0"/>
              <a:t> - Pierre Werner Chair – EUI </a:t>
            </a:r>
          </a:p>
          <a:p>
            <a:pPr algn="just"/>
            <a:endParaRPr lang="lt-LT" sz="1800" dirty="0">
              <a:latin typeface="Calibri" panose="020F0502020204030204" pitchFamily="34" charset="0"/>
            </a:endParaRP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970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F01B-E1A8-A740-BAAB-388C0F4A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10</a:t>
            </a:fld>
            <a:endParaRPr lang="es-E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C8BC79F-2153-7830-B55E-D6A0EB88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31" y="1527729"/>
            <a:ext cx="10196945" cy="410329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BB8669-C6BC-A45A-5B68-6C1CB7430D7A}"/>
              </a:ext>
            </a:extLst>
          </p:cNvPr>
          <p:cNvSpPr txBox="1"/>
          <p:nvPr/>
        </p:nvSpPr>
        <p:spPr>
          <a:xfrm>
            <a:off x="925299" y="5830128"/>
            <a:ext cx="355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it-IT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it-IT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Central Bank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875306-7A89-9BB7-81FC-4F4F7F2B3455}"/>
              </a:ext>
            </a:extLst>
          </p:cNvPr>
          <p:cNvSpPr txBox="1"/>
          <p:nvPr/>
        </p:nvSpPr>
        <p:spPr>
          <a:xfrm>
            <a:off x="3379031" y="781651"/>
            <a:ext cx="66588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1999-2009: where have all risks gone?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Spreads relative to the Bund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6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26762-A02E-31B8-931F-BE09E9A01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0" r="2064"/>
          <a:stretch/>
        </p:blipFill>
        <p:spPr>
          <a:xfrm>
            <a:off x="2280063" y="755510"/>
            <a:ext cx="6883081" cy="5697157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3C3E62-E151-B06D-5994-94957E6C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F4E1F5-0F47-3BC2-3201-FD6F736500D0}"/>
              </a:ext>
            </a:extLst>
          </p:cNvPr>
          <p:cNvSpPr txBox="1"/>
          <p:nvPr/>
        </p:nvSpPr>
        <p:spPr>
          <a:xfrm>
            <a:off x="346926" y="6463860"/>
            <a:ext cx="1117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Authors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elaboration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Commission data. Note: Center countries include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Belgium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Germany, Luxembourg, The Netherlands, Austria and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Finland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Periphery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countries include Estonia,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Ireland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Greece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Spain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France,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Italy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Cyprus, Latvia, Lithuania, Malta, Portugal, Slovenia,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Slovakia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Croatia</a:t>
            </a:r>
            <a:r>
              <a:rPr lang="it-IT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D021BC-E249-25DD-29D8-8CC7A5343D15}"/>
              </a:ext>
            </a:extLst>
          </p:cNvPr>
          <p:cNvSpPr txBox="1"/>
          <p:nvPr/>
        </p:nvSpPr>
        <p:spPr>
          <a:xfrm>
            <a:off x="3133617" y="211089"/>
            <a:ext cx="688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1999-2009: Intra-EA imbalances pile up</a:t>
            </a:r>
            <a:endParaRPr lang="it-IT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7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552BEE-44A0-6C5F-FC4D-BCE79706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12</a:t>
            </a:fld>
            <a:endParaRPr lang="es-E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373783-2214-7E78-FFD1-5FD21373C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85" y="1202931"/>
            <a:ext cx="10406911" cy="46657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1E288D-7057-D314-B0CC-DFB2A9A37A82}"/>
              </a:ext>
            </a:extLst>
          </p:cNvPr>
          <p:cNvSpPr txBox="1"/>
          <p:nvPr/>
        </p:nvSpPr>
        <p:spPr>
          <a:xfrm>
            <a:off x="2434975" y="443345"/>
            <a:ext cx="947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1999-2009: Macro imbalances lead to structural divergences </a:t>
            </a:r>
            <a:endParaRPr lang="it-IT" sz="25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08FD77-3549-BC27-03F9-12AC94FC475F}"/>
              </a:ext>
            </a:extLst>
          </p:cNvPr>
          <p:cNvSpPr txBox="1"/>
          <p:nvPr/>
        </p:nvSpPr>
        <p:spPr>
          <a:xfrm>
            <a:off x="731520" y="5953238"/>
            <a:ext cx="6547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Author’s own elaboration based on European Commission data</a:t>
            </a:r>
            <a:endParaRPr lang="it-IT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A3668F-CDF5-1C14-2451-9A54AEBF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428" y="2921666"/>
            <a:ext cx="106991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The decade of crises and fragmentation: 2009-2019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30CFAF-F70C-F8F6-36F7-A9F05B7B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79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850CCB-F2E3-3157-EF28-A654D3E5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14</a:t>
            </a:fld>
            <a:endParaRPr lang="es-E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53D2BC2-8528-360B-39CF-538A3BA70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23" y="1279880"/>
            <a:ext cx="9690754" cy="46097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0DFA0D-E509-55EC-BEE2-41FB45878428}"/>
              </a:ext>
            </a:extLst>
          </p:cNvPr>
          <p:cNvSpPr txBox="1"/>
          <p:nvPr/>
        </p:nvSpPr>
        <p:spPr>
          <a:xfrm>
            <a:off x="2850450" y="719092"/>
            <a:ext cx="692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2009-2019: The only game in town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ECB Policy Rates and Balance Sheet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84A511-080F-9DDF-8068-0016E9CBCE57}"/>
              </a:ext>
            </a:extLst>
          </p:cNvPr>
          <p:cNvSpPr txBox="1"/>
          <p:nvPr/>
        </p:nvSpPr>
        <p:spPr>
          <a:xfrm>
            <a:off x="1051560" y="5889580"/>
            <a:ext cx="1798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it-IT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it-IT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Central Bank</a:t>
            </a:r>
          </a:p>
        </p:txBody>
      </p:sp>
    </p:spTree>
    <p:extLst>
      <p:ext uri="{BB962C8B-B14F-4D97-AF65-F5344CB8AC3E}">
        <p14:creationId xmlns:p14="http://schemas.microsoft.com/office/powerpoint/2010/main" val="295330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C8E4E-EAB0-AC2F-CCE8-417AD3C8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15</a:t>
            </a:fld>
            <a:endParaRPr lang="es-E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23C61C5-5B28-9C96-430D-B675EAB53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31" y="1327050"/>
            <a:ext cx="9773522" cy="462618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96A946-6074-0244-088D-24558750BF35}"/>
              </a:ext>
            </a:extLst>
          </p:cNvPr>
          <p:cNvSpPr txBox="1"/>
          <p:nvPr/>
        </p:nvSpPr>
        <p:spPr>
          <a:xfrm>
            <a:off x="792388" y="5830128"/>
            <a:ext cx="5992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Bureau of Labor Statistics and Eurostat</a:t>
            </a:r>
            <a:endParaRPr lang="it-IT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6">
            <a:extLst>
              <a:ext uri="{FF2B5EF4-FFF2-40B4-BE49-F238E27FC236}">
                <a16:creationId xmlns:a16="http://schemas.microsoft.com/office/drawing/2014/main" id="{FD5B9412-D318-EE45-0416-E454B7D5D131}"/>
              </a:ext>
            </a:extLst>
          </p:cNvPr>
          <p:cNvSpPr txBox="1"/>
          <p:nvPr/>
        </p:nvSpPr>
        <p:spPr>
          <a:xfrm>
            <a:off x="2537716" y="634552"/>
            <a:ext cx="82501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2009-2019: Cross-country fragmentation sets in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Unemployment rates by states, US versus EU</a:t>
            </a:r>
          </a:p>
        </p:txBody>
      </p:sp>
    </p:spTree>
    <p:extLst>
      <p:ext uri="{BB962C8B-B14F-4D97-AF65-F5344CB8AC3E}">
        <p14:creationId xmlns:p14="http://schemas.microsoft.com/office/powerpoint/2010/main" val="109798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D6AD5-6491-5211-55AC-CB542925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16</a:t>
            </a:fld>
            <a:endParaRPr lang="es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5D7CD8-0841-5ADF-89A0-234E2CA1C5C1}"/>
              </a:ext>
            </a:extLst>
          </p:cNvPr>
          <p:cNvSpPr txBox="1"/>
          <p:nvPr/>
        </p:nvSpPr>
        <p:spPr>
          <a:xfrm>
            <a:off x="711327" y="2790474"/>
            <a:ext cx="107693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/>
              <a:t>Crossing red lines on the back of the «benign coincidence»: 2020-21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1674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CE102BD-299B-5703-AC55-989B2E5814E0}"/>
              </a:ext>
            </a:extLst>
          </p:cNvPr>
          <p:cNvSpPr/>
          <p:nvPr/>
        </p:nvSpPr>
        <p:spPr>
          <a:xfrm>
            <a:off x="2858085" y="4501048"/>
            <a:ext cx="1178455" cy="64067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EFC9962-1D67-3A46-2BFD-71461318E2FA}"/>
              </a:ext>
            </a:extLst>
          </p:cNvPr>
          <p:cNvSpPr/>
          <p:nvPr/>
        </p:nvSpPr>
        <p:spPr>
          <a:xfrm>
            <a:off x="2858086" y="2926200"/>
            <a:ext cx="1178455" cy="12638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18109C9-9EAA-5053-B353-BD877AF605E5}"/>
              </a:ext>
            </a:extLst>
          </p:cNvPr>
          <p:cNvSpPr/>
          <p:nvPr/>
        </p:nvSpPr>
        <p:spPr>
          <a:xfrm>
            <a:off x="2862208" y="2009009"/>
            <a:ext cx="1174335" cy="60617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7C50B-6E84-9B79-70A7-2DA087AB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17</a:t>
            </a:fld>
            <a:endParaRPr lang="es-E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96BF47-B580-DDB8-A61B-8A812E81F79C}"/>
              </a:ext>
            </a:extLst>
          </p:cNvPr>
          <p:cNvGrpSpPr/>
          <p:nvPr/>
        </p:nvGrpSpPr>
        <p:grpSpPr>
          <a:xfrm>
            <a:off x="2913849" y="2139409"/>
            <a:ext cx="1096195" cy="2846562"/>
            <a:chOff x="2415502" y="2191292"/>
            <a:chExt cx="1096195" cy="34600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DAF50C-9744-CCAB-E546-775C00147A66}"/>
                </a:ext>
              </a:extLst>
            </p:cNvPr>
            <p:cNvSpPr txBox="1"/>
            <p:nvPr/>
          </p:nvSpPr>
          <p:spPr>
            <a:xfrm>
              <a:off x="2415502" y="2191292"/>
              <a:ext cx="1096195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National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endParaRPr kumimoji="0" lang="en-US" sz="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662CBB-AE4C-F066-8BEE-EFAF66C54DA5}"/>
                </a:ext>
              </a:extLst>
            </p:cNvPr>
            <p:cNvSpPr txBox="1"/>
            <p:nvPr/>
          </p:nvSpPr>
          <p:spPr>
            <a:xfrm>
              <a:off x="2709177" y="3715681"/>
              <a:ext cx="50884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EU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endParaRPr kumimoji="0" lang="en-US" sz="400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2D15EC-6684-A1AD-B700-B5343E47EB26}"/>
                </a:ext>
              </a:extLst>
            </p:cNvPr>
            <p:cNvSpPr txBox="1"/>
            <p:nvPr/>
          </p:nvSpPr>
          <p:spPr>
            <a:xfrm>
              <a:off x="2444189" y="5251191"/>
              <a:ext cx="100955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ECB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endParaRPr kumimoji="0" lang="en-US" sz="400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5BA5058-C0FB-6196-5D27-60F7F6649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48990"/>
              </p:ext>
            </p:extLst>
          </p:nvPr>
        </p:nvGraphicFramePr>
        <p:xfrm>
          <a:off x="4139856" y="2009009"/>
          <a:ext cx="4095759" cy="316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253">
                  <a:extLst>
                    <a:ext uri="{9D8B030D-6E8A-4147-A177-3AD203B41FA5}">
                      <a16:colId xmlns:a16="http://schemas.microsoft.com/office/drawing/2014/main" val="682580455"/>
                    </a:ext>
                  </a:extLst>
                </a:gridCol>
                <a:gridCol w="1365253">
                  <a:extLst>
                    <a:ext uri="{9D8B030D-6E8A-4147-A177-3AD203B41FA5}">
                      <a16:colId xmlns:a16="http://schemas.microsoft.com/office/drawing/2014/main" val="2612988088"/>
                    </a:ext>
                  </a:extLst>
                </a:gridCol>
                <a:gridCol w="1365253">
                  <a:extLst>
                    <a:ext uri="{9D8B030D-6E8A-4147-A177-3AD203B41FA5}">
                      <a16:colId xmlns:a16="http://schemas.microsoft.com/office/drawing/2014/main" val="319350105"/>
                    </a:ext>
                  </a:extLst>
                </a:gridCol>
              </a:tblGrid>
              <a:tr h="615319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</a:rPr>
                        <a:t>2020-1 </a:t>
                      </a:r>
                      <a:r>
                        <a:rPr lang="it-IT" sz="1200" b="0" dirty="0" err="1">
                          <a:solidFill>
                            <a:srgbClr val="000000"/>
                          </a:solidFill>
                          <a:effectLst/>
                        </a:rPr>
                        <a:t>measures</a:t>
                      </a:r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it-IT" sz="1200" b="0" i="0" dirty="0">
                        <a:effectLst/>
                      </a:endParaRPr>
                    </a:p>
                  </a:txBody>
                  <a:tcPr marL="90736" marR="90736" marT="45368" marB="4536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</a:rPr>
                        <a:t>1350 </a:t>
                      </a:r>
                      <a:endParaRPr lang="it-IT" sz="1200" b="0" i="0" dirty="0">
                        <a:effectLst/>
                      </a:endParaRPr>
                    </a:p>
                  </a:txBody>
                  <a:tcPr marL="90736" marR="90736" marT="45368" marB="453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</a:rPr>
                        <a:t>4190 </a:t>
                      </a:r>
                      <a:endParaRPr lang="it-IT" sz="1200" b="0" i="0" dirty="0">
                        <a:effectLst/>
                      </a:endParaRPr>
                    </a:p>
                  </a:txBody>
                  <a:tcPr marL="90736" marR="90736" marT="45368" marB="453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906555"/>
                  </a:ext>
                </a:extLst>
              </a:tr>
              <a:tr h="27955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19883"/>
                  </a:ext>
                </a:extLst>
              </a:tr>
              <a:tr h="663944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</a:rPr>
                        <a:t>SURE,ESM,EIB </a:t>
                      </a:r>
                      <a:endParaRPr lang="it-IT" sz="1200" b="0" i="0" dirty="0">
                        <a:effectLst/>
                      </a:endParaRPr>
                    </a:p>
                  </a:txBody>
                  <a:tcPr marL="90736" marR="90736" marT="45368" marB="4536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dirty="0">
                        <a:effectLst/>
                      </a:endParaRPr>
                    </a:p>
                  </a:txBody>
                  <a:tcPr marL="90736" marR="90736" marT="45368" marB="453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</a:rPr>
                        <a:t>540 </a:t>
                      </a:r>
                      <a:endParaRPr lang="it-IT" sz="1200" b="0" i="0" dirty="0">
                        <a:effectLst/>
                      </a:endParaRPr>
                    </a:p>
                  </a:txBody>
                  <a:tcPr marL="90736" marR="90736" marT="45368" marB="453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42670"/>
                  </a:ext>
                </a:extLst>
              </a:tr>
              <a:tr h="5947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</a:rPr>
                        <a:t>NGEU </a:t>
                      </a:r>
                      <a:endParaRPr lang="it-IT" sz="1200" b="0" i="0" dirty="0">
                        <a:effectLst/>
                      </a:endParaRPr>
                    </a:p>
                  </a:txBody>
                  <a:tcPr marL="90736" marR="90736" marT="45368" marB="4536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</a:rPr>
                        <a:t>390+ </a:t>
                      </a:r>
                      <a:endParaRPr lang="it-IT" sz="1200" b="0" i="0" dirty="0">
                        <a:effectLst/>
                      </a:endParaRPr>
                    </a:p>
                  </a:txBody>
                  <a:tcPr marL="90736" marR="90736" marT="45368" marB="4536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</a:rPr>
                        <a:t>360 </a:t>
                      </a:r>
                      <a:endParaRPr lang="it-IT" sz="1200" b="0" i="0" dirty="0">
                        <a:effectLst/>
                      </a:endParaRPr>
                    </a:p>
                  </a:txBody>
                  <a:tcPr marL="90736" marR="90736" marT="45368" marB="4536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39039"/>
                  </a:ext>
                </a:extLst>
              </a:tr>
              <a:tr h="33217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29723"/>
                  </a:ext>
                </a:extLst>
              </a:tr>
              <a:tr h="683483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</a:rPr>
                        <a:t>PEPP </a:t>
                      </a:r>
                      <a:endParaRPr lang="it-IT" sz="1200" b="0" i="0" dirty="0">
                        <a:effectLst/>
                      </a:endParaRPr>
                    </a:p>
                  </a:txBody>
                  <a:tcPr marL="90736" marR="90736" marT="45368" marB="45368" anchor="ctr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dirty="0">
                        <a:effectLst/>
                      </a:endParaRPr>
                    </a:p>
                  </a:txBody>
                  <a:tcPr marL="90736" marR="90736" marT="45368" marB="45368" anchor="ctr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200" b="0" dirty="0">
                          <a:solidFill>
                            <a:srgbClr val="000000"/>
                          </a:solidFill>
                          <a:effectLst/>
                        </a:rPr>
                        <a:t>1850 </a:t>
                      </a:r>
                      <a:endParaRPr lang="it-IT" sz="1200" b="0" i="0" dirty="0">
                        <a:effectLst/>
                      </a:endParaRPr>
                    </a:p>
                  </a:txBody>
                  <a:tcPr marL="90736" marR="90736" marT="45368" marB="45368" anchor="ctr"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65381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B52CD016-D1E4-4DA4-8014-3FB06CD11473}"/>
              </a:ext>
            </a:extLst>
          </p:cNvPr>
          <p:cNvGrpSpPr/>
          <p:nvPr/>
        </p:nvGrpSpPr>
        <p:grpSpPr>
          <a:xfrm>
            <a:off x="5533230" y="1495046"/>
            <a:ext cx="3003242" cy="325659"/>
            <a:chOff x="5309203" y="1536459"/>
            <a:chExt cx="3003242" cy="395842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6CE55E3-FBBE-8BE4-06FE-EE99BDEF718D}"/>
                </a:ext>
              </a:extLst>
            </p:cNvPr>
            <p:cNvSpPr/>
            <p:nvPr/>
          </p:nvSpPr>
          <p:spPr>
            <a:xfrm>
              <a:off x="6684761" y="1595528"/>
              <a:ext cx="1316524" cy="28270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791B7A-0D21-97BB-46AD-551876F5D05B}"/>
                </a:ext>
              </a:extLst>
            </p:cNvPr>
            <p:cNvSpPr txBox="1"/>
            <p:nvPr/>
          </p:nvSpPr>
          <p:spPr>
            <a:xfrm>
              <a:off x="6917108" y="1536459"/>
              <a:ext cx="1395337" cy="37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Liquidity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F966B15-86E9-AD77-6815-092A49FB9CB8}"/>
                </a:ext>
              </a:extLst>
            </p:cNvPr>
            <p:cNvSpPr/>
            <p:nvPr/>
          </p:nvSpPr>
          <p:spPr>
            <a:xfrm>
              <a:off x="5309203" y="1595737"/>
              <a:ext cx="1316524" cy="28270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024714-5D3F-EA2A-F4C3-F331614619AB}"/>
                </a:ext>
              </a:extLst>
            </p:cNvPr>
            <p:cNvSpPr txBox="1"/>
            <p:nvPr/>
          </p:nvSpPr>
          <p:spPr>
            <a:xfrm>
              <a:off x="5684463" y="1558195"/>
              <a:ext cx="883321" cy="37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Fiscal</a:t>
              </a:r>
            </a:p>
          </p:txBody>
        </p:sp>
      </p:grpSp>
      <p:sp>
        <p:nvSpPr>
          <p:cNvPr id="20" name="CasellaDiTesto 2">
            <a:extLst>
              <a:ext uri="{FF2B5EF4-FFF2-40B4-BE49-F238E27FC236}">
                <a16:creationId xmlns:a16="http://schemas.microsoft.com/office/drawing/2014/main" id="{238DEFA4-27C5-D3B1-80F8-46AA6DF02F2D}"/>
              </a:ext>
            </a:extLst>
          </p:cNvPr>
          <p:cNvSpPr txBox="1"/>
          <p:nvPr/>
        </p:nvSpPr>
        <p:spPr>
          <a:xfrm>
            <a:off x="2605372" y="421240"/>
            <a:ext cx="76585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2020-21: Congruent policy mix, at last</a:t>
            </a:r>
          </a:p>
          <a:p>
            <a:pPr algn="ctr" rtl="0" fontAlgn="base"/>
            <a:r>
              <a:rPr lang="en-US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Policy interventions during the pandemic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(Billion euro)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it-IT" dirty="0"/>
          </a:p>
        </p:txBody>
      </p:sp>
      <p:sp>
        <p:nvSpPr>
          <p:cNvPr id="26" name="CasellaDiTesto 10">
            <a:extLst>
              <a:ext uri="{FF2B5EF4-FFF2-40B4-BE49-F238E27FC236}">
                <a16:creationId xmlns:a16="http://schemas.microsoft.com/office/drawing/2014/main" id="{4CD3BA9A-983E-1EA8-0B2A-458C678CB21A}"/>
              </a:ext>
            </a:extLst>
          </p:cNvPr>
          <p:cNvSpPr txBox="1"/>
          <p:nvPr/>
        </p:nvSpPr>
        <p:spPr>
          <a:xfrm>
            <a:off x="2942536" y="5437370"/>
            <a:ext cx="5992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IMF, European Commission, ECB</a:t>
            </a:r>
            <a:endParaRPr lang="it-IT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53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96F9A4-08E8-5839-3FBE-F6F25F48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65" y="3045566"/>
            <a:ext cx="13037906" cy="1325563"/>
          </a:xfrm>
        </p:spPr>
        <p:txBody>
          <a:bodyPr>
            <a:noAutofit/>
          </a:bodyPr>
          <a:lstStyle/>
          <a:p>
            <a:r>
              <a:rPr lang="it-IT" sz="3200" dirty="0" err="1"/>
              <a:t>Taming</a:t>
            </a:r>
            <a:r>
              <a:rPr lang="it-IT" sz="3200" dirty="0"/>
              <a:t> </a:t>
            </a:r>
            <a:r>
              <a:rPr lang="it-IT" sz="3200" dirty="0" err="1"/>
              <a:t>inflation</a:t>
            </a:r>
            <a:r>
              <a:rPr lang="it-IT" sz="3200" dirty="0"/>
              <a:t>, the </a:t>
            </a:r>
            <a:r>
              <a:rPr lang="it-IT" sz="3200" dirty="0" err="1"/>
              <a:t>return</a:t>
            </a:r>
            <a:r>
              <a:rPr lang="it-IT" sz="3200" dirty="0"/>
              <a:t> of policy trade-</a:t>
            </a:r>
            <a:r>
              <a:rPr lang="it-IT" sz="3200" dirty="0" err="1"/>
              <a:t>offs</a:t>
            </a:r>
            <a:r>
              <a:rPr lang="it-IT" sz="3200" dirty="0"/>
              <a:t>: 2022-2024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4D63AB-4071-0733-DC4B-FC1BC0F4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2522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38526-A56E-5A6F-0793-8D9011CC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19</a:t>
            </a:fld>
            <a:endParaRPr lang="es-ES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D29F050-4E7F-E0D0-76D6-198FD7D3E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73" y="1509560"/>
            <a:ext cx="9624291" cy="456678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F500166-7D93-227B-0C49-95BBF785170A}"/>
              </a:ext>
            </a:extLst>
          </p:cNvPr>
          <p:cNvSpPr txBox="1"/>
          <p:nvPr/>
        </p:nvSpPr>
        <p:spPr>
          <a:xfrm>
            <a:off x="894542" y="5663702"/>
            <a:ext cx="254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Eurostat</a:t>
            </a:r>
          </a:p>
          <a:p>
            <a:pPr algn="ctr"/>
            <a:endParaRPr lang="it-IT" dirty="0"/>
          </a:p>
        </p:txBody>
      </p:sp>
      <p:sp>
        <p:nvSpPr>
          <p:cNvPr id="3" name="CasellaDiTesto 5">
            <a:extLst>
              <a:ext uri="{FF2B5EF4-FFF2-40B4-BE49-F238E27FC236}">
                <a16:creationId xmlns:a16="http://schemas.microsoft.com/office/drawing/2014/main" id="{185DBAB6-2952-29F7-B606-8339BCCEB3BB}"/>
              </a:ext>
            </a:extLst>
          </p:cNvPr>
          <p:cNvSpPr txBox="1"/>
          <p:nvPr/>
        </p:nvSpPr>
        <p:spPr>
          <a:xfrm>
            <a:off x="2404153" y="781651"/>
            <a:ext cx="623641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2022-2023: Stagflation returns?</a:t>
            </a:r>
          </a:p>
          <a:p>
            <a:pPr algn="ctr"/>
            <a:r>
              <a:rPr lang="en-US" sz="2200" dirty="0">
                <a:solidFill>
                  <a:srgbClr val="000000"/>
                </a:solidFill>
              </a:rPr>
              <a:t>Inflation and GDP growth</a:t>
            </a:r>
            <a:endParaRPr lang="it-IT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7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9A80B3-61BB-38C8-0B97-744D18A2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</a:t>
            </a:fld>
            <a:endParaRPr lang="es-E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ED64735-085E-0088-49EC-9106489B5A0E}"/>
              </a:ext>
            </a:extLst>
          </p:cNvPr>
          <p:cNvSpPr txBox="1">
            <a:spLocks/>
          </p:cNvSpPr>
          <p:nvPr/>
        </p:nvSpPr>
        <p:spPr>
          <a:xfrm>
            <a:off x="1948944" y="2068950"/>
            <a:ext cx="10699186" cy="39135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it-IT" sz="2500" dirty="0"/>
              <a:t>The beginnning</a:t>
            </a:r>
          </a:p>
          <a:p>
            <a:pPr marL="457200" indent="-457200">
              <a:buFont typeface="+mj-lt"/>
              <a:buAutoNum type="arabicPeriod"/>
            </a:pPr>
            <a:endParaRPr lang="it-IT" sz="2500" dirty="0"/>
          </a:p>
          <a:p>
            <a:pPr marL="457200" indent="-457200">
              <a:buFont typeface="+mj-lt"/>
              <a:buAutoNum type="arabicPeriod"/>
            </a:pPr>
            <a:endParaRPr lang="it-IT" sz="2500" dirty="0"/>
          </a:p>
          <a:p>
            <a:pPr marL="457200" indent="-457200">
              <a:buFont typeface="+mj-lt"/>
              <a:buAutoNum type="arabicPeriod"/>
            </a:pPr>
            <a:r>
              <a:rPr lang="it-IT" sz="2500" dirty="0"/>
              <a:t>A </a:t>
            </a:r>
            <a:r>
              <a:rPr lang="it-IT" sz="2500" dirty="0" err="1"/>
              <a:t>bird-eye</a:t>
            </a:r>
            <a:r>
              <a:rPr lang="it-IT" sz="2500" dirty="0"/>
              <a:t> </a:t>
            </a:r>
            <a:r>
              <a:rPr lang="it-IT" sz="2500" dirty="0" err="1"/>
              <a:t>view</a:t>
            </a:r>
            <a:r>
              <a:rPr lang="it-IT" sz="2500" dirty="0"/>
              <a:t> of the EA history: </a:t>
            </a:r>
            <a:r>
              <a:rPr lang="it-IT" sz="2500" dirty="0" err="1"/>
              <a:t>four</a:t>
            </a:r>
            <a:r>
              <a:rPr lang="it-IT" sz="2500" dirty="0"/>
              <a:t> </a:t>
            </a:r>
            <a:r>
              <a:rPr lang="it-IT" sz="2500" dirty="0" err="1"/>
              <a:t>phases</a:t>
            </a:r>
            <a:endParaRPr lang="it-IT" sz="2500" dirty="0"/>
          </a:p>
          <a:p>
            <a:pPr marL="914400" lvl="1" indent="-457200">
              <a:buFont typeface="+mj-lt"/>
              <a:buAutoNum type="arabicPeriod"/>
            </a:pPr>
            <a:endParaRPr lang="it-IT" sz="100" dirty="0"/>
          </a:p>
          <a:p>
            <a:pPr marL="457200" indent="-457200">
              <a:buFont typeface="+mj-lt"/>
              <a:buAutoNum type="arabicPeriod"/>
            </a:pPr>
            <a:endParaRPr lang="it-IT" sz="2500" dirty="0"/>
          </a:p>
          <a:p>
            <a:pPr marL="457200" indent="-457200">
              <a:buFont typeface="+mj-lt"/>
              <a:buAutoNum type="arabicPeriod"/>
            </a:pPr>
            <a:endParaRPr lang="it-IT" sz="2500" dirty="0"/>
          </a:p>
          <a:p>
            <a:pPr marL="457200" indent="-457200">
              <a:buFont typeface="+mj-lt"/>
              <a:buAutoNum type="arabicPeriod"/>
            </a:pPr>
            <a:r>
              <a:rPr lang="it-IT" sz="2500" dirty="0"/>
              <a:t>«The euro </a:t>
            </a:r>
            <a:r>
              <a:rPr lang="it-IT" sz="2500" dirty="0" err="1"/>
              <a:t>is</a:t>
            </a:r>
            <a:r>
              <a:rPr lang="it-IT" sz="2500" dirty="0"/>
              <a:t> </a:t>
            </a:r>
            <a:r>
              <a:rPr lang="it-IT" sz="2500" dirty="0" err="1"/>
              <a:t>stable</a:t>
            </a:r>
            <a:r>
              <a:rPr lang="it-IT" sz="2500" dirty="0"/>
              <a:t> and </a:t>
            </a:r>
            <a:r>
              <a:rPr lang="it-IT" sz="2500" dirty="0" err="1"/>
              <a:t>here</a:t>
            </a:r>
            <a:r>
              <a:rPr lang="it-IT" sz="2500" dirty="0"/>
              <a:t> to stay»</a:t>
            </a:r>
          </a:p>
          <a:p>
            <a:pPr marL="457200" indent="-457200">
              <a:buFont typeface="+mj-lt"/>
              <a:buAutoNum type="arabicPeriod"/>
            </a:pPr>
            <a:endParaRPr lang="it-IT" sz="2500" dirty="0"/>
          </a:p>
          <a:p>
            <a:pPr marL="457200" indent="-457200">
              <a:buFont typeface="+mj-lt"/>
              <a:buAutoNum type="arabicPeriod"/>
            </a:pPr>
            <a:endParaRPr lang="it-IT" sz="2500" dirty="0"/>
          </a:p>
          <a:p>
            <a:pPr marL="457200" indent="-457200">
              <a:buFont typeface="+mj-lt"/>
              <a:buAutoNum type="arabicPeriod"/>
            </a:pPr>
            <a:r>
              <a:rPr lang="it-IT" sz="2500" dirty="0" err="1"/>
              <a:t>What</a:t>
            </a:r>
            <a:r>
              <a:rPr lang="it-IT" sz="2500" dirty="0"/>
              <a:t> </a:t>
            </a:r>
            <a:r>
              <a:rPr lang="it-IT" sz="2500" dirty="0" err="1"/>
              <a:t>needs</a:t>
            </a:r>
            <a:r>
              <a:rPr lang="it-IT" sz="2500" dirty="0"/>
              <a:t> to be </a:t>
            </a:r>
            <a:r>
              <a:rPr lang="it-IT" sz="2500" dirty="0" err="1"/>
              <a:t>done</a:t>
            </a:r>
            <a:r>
              <a:rPr lang="it-IT" sz="2500" dirty="0"/>
              <a:t>?</a:t>
            </a:r>
          </a:p>
          <a:p>
            <a:endParaRPr lang="it-IT" sz="2500" dirty="0"/>
          </a:p>
          <a:p>
            <a:endParaRPr lang="it-IT" sz="2500" dirty="0"/>
          </a:p>
          <a:p>
            <a:endParaRPr lang="it-IT" sz="1400" dirty="0"/>
          </a:p>
          <a:p>
            <a:pPr marL="457200" indent="-457200">
              <a:buFont typeface="+mj-lt"/>
              <a:buAutoNum type="arabicPeriod"/>
            </a:pPr>
            <a:endParaRPr lang="it-IT" sz="2500" dirty="0"/>
          </a:p>
          <a:p>
            <a:pPr marL="914400" lvl="1" indent="-457200">
              <a:buFont typeface="+mj-lt"/>
              <a:buAutoNum type="arabicPeriod"/>
            </a:pPr>
            <a:endParaRPr lang="it-IT" sz="100" dirty="0"/>
          </a:p>
          <a:p>
            <a:pPr marL="457200" indent="-457200">
              <a:buFont typeface="+mj-lt"/>
              <a:buAutoNum type="arabicPeriod"/>
            </a:pPr>
            <a:endParaRPr lang="it-IT" sz="2500" dirty="0"/>
          </a:p>
          <a:p>
            <a:endParaRPr lang="it-IT" sz="250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7E0D11B-C254-2FFD-5CAF-2C042A9B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93" y="1172914"/>
            <a:ext cx="10699186" cy="682519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8155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3B476F-418A-99A3-4A0C-79E7945D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20</a:t>
            </a:fld>
            <a:endParaRPr lang="es-E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606513-0902-D5DA-6367-D433A0AE63B4}"/>
              </a:ext>
            </a:extLst>
          </p:cNvPr>
          <p:cNvSpPr txBox="1"/>
          <p:nvPr/>
        </p:nvSpPr>
        <p:spPr>
          <a:xfrm>
            <a:off x="3705606" y="493160"/>
            <a:ext cx="63425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2020-2023: Harder landing?</a:t>
            </a:r>
          </a:p>
          <a:p>
            <a:pPr algn="ctr"/>
            <a:r>
              <a:rPr lang="en-US" sz="2200" dirty="0">
                <a:solidFill>
                  <a:srgbClr val="000000"/>
                </a:solidFill>
              </a:rPr>
              <a:t>Inflation vs Output Jan 2020-July 2023</a:t>
            </a:r>
            <a:endParaRPr lang="it-IT" sz="2200" dirty="0">
              <a:solidFill>
                <a:srgbClr val="0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63289EF-BD2A-AF82-E455-0D306EE9D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624012"/>
            <a:ext cx="10991850" cy="360997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5982BDD-15AB-A638-B6AB-F793E9F1BADB}"/>
              </a:ext>
            </a:extLst>
          </p:cNvPr>
          <p:cNvSpPr txBox="1"/>
          <p:nvPr/>
        </p:nvSpPr>
        <p:spPr>
          <a:xfrm>
            <a:off x="713232" y="5532057"/>
            <a:ext cx="35461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Chapter 2 of the Barcelona Report,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Corsetti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(2023).</a:t>
            </a:r>
            <a:endParaRPr lang="it-IT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3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FA3368-8F11-0C28-EA3B-73EBE490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07" y="2249731"/>
            <a:ext cx="10699186" cy="2358538"/>
          </a:xfrm>
        </p:spPr>
        <p:txBody>
          <a:bodyPr>
            <a:normAutofit/>
          </a:bodyPr>
          <a:lstStyle/>
          <a:p>
            <a:pPr algn="ctr"/>
            <a:r>
              <a:rPr lang="it-IT" sz="4800" dirty="0"/>
              <a:t>3. «The euro </a:t>
            </a:r>
            <a:r>
              <a:rPr lang="it-IT" sz="4800" dirty="0" err="1"/>
              <a:t>is</a:t>
            </a:r>
            <a:r>
              <a:rPr lang="it-IT" sz="4800" dirty="0"/>
              <a:t> </a:t>
            </a:r>
            <a:r>
              <a:rPr lang="it-IT" sz="4800" dirty="0" err="1"/>
              <a:t>stable</a:t>
            </a:r>
            <a:r>
              <a:rPr lang="it-IT" sz="4800" dirty="0"/>
              <a:t> and </a:t>
            </a:r>
            <a:r>
              <a:rPr lang="it-IT" sz="4800" dirty="0" err="1"/>
              <a:t>here</a:t>
            </a:r>
            <a:r>
              <a:rPr lang="it-IT" sz="4800" dirty="0"/>
              <a:t> to stay»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176B38-3057-9D0C-A9BA-CB6A21AE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087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5034-92E1-5BBC-D2FA-67FBF571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77" y="1152758"/>
            <a:ext cx="10699186" cy="711553"/>
          </a:xfrm>
        </p:spPr>
        <p:txBody>
          <a:bodyPr/>
          <a:lstStyle/>
          <a:p>
            <a:pPr algn="ctr"/>
            <a:r>
              <a:rPr lang="en-GB" dirty="0"/>
              <a:t>Strong resilience</a:t>
            </a:r>
            <a:r>
              <a:rPr lang="en-GB"/>
              <a:t>, but…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6ED1-A659-B599-E008-47776615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77" y="2077375"/>
            <a:ext cx="10699186" cy="3843365"/>
          </a:xfrm>
        </p:spPr>
        <p:txBody>
          <a:bodyPr/>
          <a:lstStyle/>
          <a:p>
            <a:r>
              <a:rPr lang="en-GB" sz="2800" dirty="0"/>
              <a:t>Macroeconomic governance matters for real integration</a:t>
            </a:r>
          </a:p>
          <a:p>
            <a:r>
              <a:rPr lang="en-GB" sz="2800" dirty="0"/>
              <a:t>“Putting your house in order is not enough”</a:t>
            </a:r>
          </a:p>
          <a:p>
            <a:r>
              <a:rPr lang="en-GB" sz="2800" dirty="0"/>
              <a:t>Europe can learn…</a:t>
            </a:r>
          </a:p>
          <a:p>
            <a:r>
              <a:rPr lang="en-GB" sz="2800" dirty="0"/>
              <a:t>… but preference reversal is a present and real danger</a:t>
            </a:r>
          </a:p>
          <a:p>
            <a:r>
              <a:rPr lang="en-GB" sz="2800" dirty="0"/>
              <a:t>Back to the future: from the ‘inconsistent quartet’ (TPS) to the ‘euro trilemma’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BF933-AEDA-4659-71C7-1D9E7DC9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782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630BC6-5C42-C62F-A71F-594830E1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23</a:t>
            </a:fld>
            <a:endParaRPr lang="es-ES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A354C4D6-36C5-F11F-883A-C06408D7EB89}"/>
              </a:ext>
            </a:extLst>
          </p:cNvPr>
          <p:cNvGrpSpPr/>
          <p:nvPr/>
        </p:nvGrpSpPr>
        <p:grpSpPr>
          <a:xfrm>
            <a:off x="2591037" y="1387011"/>
            <a:ext cx="6795788" cy="4099389"/>
            <a:chOff x="1648178" y="721690"/>
            <a:chExt cx="8003823" cy="4975416"/>
          </a:xfrm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FE568CAB-67F4-D13A-E431-A692699700FF}"/>
                </a:ext>
              </a:extLst>
            </p:cNvPr>
            <p:cNvGrpSpPr/>
            <p:nvPr/>
          </p:nvGrpSpPr>
          <p:grpSpPr>
            <a:xfrm>
              <a:off x="1648178" y="721690"/>
              <a:ext cx="8003823" cy="4975416"/>
              <a:chOff x="1470290" y="439048"/>
              <a:chExt cx="8399769" cy="5492919"/>
            </a:xfrm>
          </p:grpSpPr>
          <p:sp>
            <p:nvSpPr>
              <p:cNvPr id="15" name="Triangle 4">
                <a:extLst>
                  <a:ext uri="{FF2B5EF4-FFF2-40B4-BE49-F238E27FC236}">
                    <a16:creationId xmlns:a16="http://schemas.microsoft.com/office/drawing/2014/main" id="{C4A177FC-461B-C3AE-B6E1-D9FEA9305F25}"/>
                  </a:ext>
                </a:extLst>
              </p:cNvPr>
              <p:cNvSpPr/>
              <p:nvPr/>
            </p:nvSpPr>
            <p:spPr>
              <a:xfrm>
                <a:off x="3361782" y="1227453"/>
                <a:ext cx="5064673" cy="4146856"/>
              </a:xfrm>
              <a:prstGeom prst="triangle">
                <a:avLst/>
              </a:prstGeom>
              <a:solidFill>
                <a:srgbClr val="D7D7D7"/>
              </a:solidFill>
              <a:ln>
                <a:solidFill>
                  <a:schemeClr val="bg2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D4107EBB-7030-AD05-B05D-3D4D6CBA72B8}"/>
                  </a:ext>
                </a:extLst>
              </p:cNvPr>
              <p:cNvSpPr txBox="1"/>
              <p:nvPr/>
            </p:nvSpPr>
            <p:spPr>
              <a:xfrm>
                <a:off x="8360542" y="5150452"/>
                <a:ext cx="1509517" cy="7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575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Single market</a:t>
                </a:r>
              </a:p>
            </p:txBody>
          </p:sp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3D2F777F-A103-16E0-05BD-F5F0784FE22B}"/>
                  </a:ext>
                </a:extLst>
              </p:cNvPr>
              <p:cNvSpPr txBox="1"/>
              <p:nvPr/>
            </p:nvSpPr>
            <p:spPr>
              <a:xfrm>
                <a:off x="5052766" y="439048"/>
                <a:ext cx="1682703" cy="7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575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EMU status quo</a:t>
                </a:r>
              </a:p>
            </p:txBody>
          </p:sp>
          <p:sp>
            <p:nvSpPr>
              <p:cNvPr id="18" name="TextBox 7">
                <a:extLst>
                  <a:ext uri="{FF2B5EF4-FFF2-40B4-BE49-F238E27FC236}">
                    <a16:creationId xmlns:a16="http://schemas.microsoft.com/office/drawing/2014/main" id="{7E6A8E4D-EE51-F32F-2C6E-5BB129A92FF6}"/>
                  </a:ext>
                </a:extLst>
              </p:cNvPr>
              <p:cNvSpPr txBox="1"/>
              <p:nvPr/>
            </p:nvSpPr>
            <p:spPr>
              <a:xfrm>
                <a:off x="1470290" y="5150452"/>
                <a:ext cx="1947156" cy="7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575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Single Currency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BBF4F7-AF5E-348E-EC62-D670237A0CCB}"/>
                </a:ext>
              </a:extLst>
            </p:cNvPr>
            <p:cNvSpPr txBox="1"/>
            <p:nvPr/>
          </p:nvSpPr>
          <p:spPr>
            <a:xfrm>
              <a:off x="4544958" y="5220052"/>
              <a:ext cx="2637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Completing EMU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9D3A19-0FBF-B610-3C2A-B4D06AD99D73}"/>
                </a:ext>
              </a:extLst>
            </p:cNvPr>
            <p:cNvSpPr txBox="1"/>
            <p:nvPr/>
          </p:nvSpPr>
          <p:spPr>
            <a:xfrm rot="3429571">
              <a:off x="6740689" y="2820399"/>
              <a:ext cx="1499160" cy="63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Unstable EMU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199E27-7BA3-3309-67E7-E061AA50F378}"/>
                </a:ext>
              </a:extLst>
            </p:cNvPr>
            <p:cNvSpPr txBox="1"/>
            <p:nvPr/>
          </p:nvSpPr>
          <p:spPr>
            <a:xfrm rot="18137481">
              <a:off x="2755672" y="2820399"/>
              <a:ext cx="2537451" cy="63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National industrial policies</a:t>
              </a:r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B7A1919-54C8-A2CC-A262-1F2FB1FFD6CB}"/>
              </a:ext>
            </a:extLst>
          </p:cNvPr>
          <p:cNvSpPr txBox="1"/>
          <p:nvPr/>
        </p:nvSpPr>
        <p:spPr>
          <a:xfrm>
            <a:off x="2591037" y="464573"/>
            <a:ext cx="86416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00"/>
                </a:solidFill>
              </a:rPr>
              <a:t>EA Trilemma:</a:t>
            </a:r>
          </a:p>
          <a:p>
            <a:pPr algn="ctr"/>
            <a:r>
              <a:rPr lang="it-IT" sz="2100" b="1" dirty="0">
                <a:solidFill>
                  <a:srgbClr val="000000"/>
                </a:solidFill>
              </a:rPr>
              <a:t>Single Market and Single Currency not coherent with status quo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C3443D8-13A5-583F-0199-ECC1F88211CC}"/>
              </a:ext>
            </a:extLst>
          </p:cNvPr>
          <p:cNvSpPr txBox="1"/>
          <p:nvPr/>
        </p:nvSpPr>
        <p:spPr>
          <a:xfrm>
            <a:off x="2657443" y="5803501"/>
            <a:ext cx="1680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it-IT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Authors</a:t>
            </a:r>
            <a:r>
              <a:rPr lang="it-IT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it-IT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elaboration</a:t>
            </a:r>
            <a:endParaRPr lang="it-IT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42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0C0D7-38CB-D00D-1381-094C8E2B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116" y="2594641"/>
            <a:ext cx="8677768" cy="1019397"/>
          </a:xfrm>
        </p:spPr>
        <p:txBody>
          <a:bodyPr>
            <a:noAutofit/>
          </a:bodyPr>
          <a:lstStyle/>
          <a:p>
            <a:r>
              <a:rPr lang="it-IT" sz="4800" dirty="0"/>
              <a:t>4. </a:t>
            </a:r>
            <a:r>
              <a:rPr lang="it-IT" sz="4800" dirty="0" err="1"/>
              <a:t>What</a:t>
            </a:r>
            <a:r>
              <a:rPr lang="it-IT" sz="4800" dirty="0"/>
              <a:t> </a:t>
            </a:r>
            <a:r>
              <a:rPr lang="it-IT" sz="4800" dirty="0" err="1"/>
              <a:t>needs</a:t>
            </a:r>
            <a:r>
              <a:rPr lang="it-IT" sz="4800" dirty="0"/>
              <a:t> to be </a:t>
            </a:r>
            <a:r>
              <a:rPr lang="it-IT" sz="4800" dirty="0" err="1"/>
              <a:t>done</a:t>
            </a:r>
            <a:r>
              <a:rPr lang="it-IT" sz="4800" dirty="0"/>
              <a:t>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26DDCF-0D6F-3849-13EA-048EE583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301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C88D3-4A4C-A80A-B333-8B320F89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07" y="1100831"/>
            <a:ext cx="10699186" cy="53266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Policy avenues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DB0696-D3E4-0E79-2E69-4D021A852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811046"/>
            <a:ext cx="10699186" cy="4039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dirty="0"/>
              <a:t>Strengthening and complementing the three-leg constitution: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u="sng" dirty="0"/>
              <a:t>Monetary</a:t>
            </a:r>
            <a:r>
              <a:rPr lang="it-IT" sz="2800" dirty="0"/>
              <a:t>: ECB independence cannot become loneliness &gt;&gt; overcome risk sharing by stealth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u="sng" dirty="0"/>
              <a:t>Fiscal</a:t>
            </a:r>
            <a:r>
              <a:rPr lang="it-IT" sz="2800" dirty="0"/>
              <a:t>: the EA-wide fiscal </a:t>
            </a:r>
            <a:r>
              <a:rPr lang="it-IT" sz="2800" dirty="0" err="1"/>
              <a:t>stance</a:t>
            </a:r>
            <a:r>
              <a:rPr lang="it-IT" sz="2800" dirty="0"/>
              <a:t> needs vertical coordination &gt;&gt; moral hazard risks addressed via eligibility criteria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u="sng"/>
              <a:t>Industrial</a:t>
            </a:r>
            <a:r>
              <a:rPr lang="it-IT" sz="2800"/>
              <a:t>: </a:t>
            </a:r>
            <a:r>
              <a:rPr lang="it-IT" sz="2800" dirty="0"/>
              <a:t>EPGs at the core of an EU industrial policy &gt;&gt; projects easier to define in practice than in theory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u="sng" dirty="0"/>
              <a:t>Financial</a:t>
            </a:r>
            <a:r>
              <a:rPr lang="it-IT" sz="2800" dirty="0"/>
              <a:t>: anchor the narrative on CMU and BU to double transition and geo-politics &gt;&gt; overcoming the risk sharing – risk reduction divide</a:t>
            </a:r>
          </a:p>
          <a:p>
            <a:pPr marL="457200" indent="-457200">
              <a:buFont typeface="+mj-lt"/>
              <a:buAutoNum type="arabicPeriod"/>
            </a:pPr>
            <a:endParaRPr lang="it-IT" dirty="0"/>
          </a:p>
          <a:p>
            <a:pPr marL="457200" indent="-457200">
              <a:buFont typeface="+mj-lt"/>
              <a:buAutoNum type="arabicPeriod"/>
            </a:pPr>
            <a:endParaRPr lang="it-IT" dirty="0"/>
          </a:p>
          <a:p>
            <a:pPr marL="457200" indent="-45720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08301E-07CB-FF79-6A43-D57DF8B9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546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47D5F-9CB0-3C01-C086-5ACBC036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09" y="2249710"/>
            <a:ext cx="10699186" cy="1901338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1. </a:t>
            </a:r>
            <a:r>
              <a:rPr lang="it-IT" sz="4800" dirty="0"/>
              <a:t>The beginning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94C30C-47AF-40F6-FC2F-2CFDDBCD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26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AC2D-AEE0-05BD-9B84-D07322A1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77" y="1152758"/>
            <a:ext cx="10699186" cy="75594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Politics cum or versus economics?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EADF8-0E0B-391D-DD55-97C83AC5F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77" y="1970843"/>
            <a:ext cx="10471702" cy="3639844"/>
          </a:xfrm>
        </p:spPr>
        <p:txBody>
          <a:bodyPr>
            <a:normAutofit/>
          </a:bodyPr>
          <a:lstStyle/>
          <a:p>
            <a:r>
              <a:rPr lang="en-US" dirty="0"/>
              <a:t>The decision to introduce the euro ended a large crisis of European monetary cooperation</a:t>
            </a:r>
          </a:p>
          <a:p>
            <a:r>
              <a:rPr lang="en-US" dirty="0"/>
              <a:t>Top-down (French) or bottom-up (German) views</a:t>
            </a:r>
          </a:p>
          <a:p>
            <a:r>
              <a:rPr lang="en-US" dirty="0"/>
              <a:t>Economists were mostly </a:t>
            </a:r>
            <a:r>
              <a:rPr lang="en-US" dirty="0" err="1"/>
              <a:t>sceptical</a:t>
            </a:r>
            <a:r>
              <a:rPr lang="en-US" dirty="0"/>
              <a:t>, but economics was not disregarded</a:t>
            </a:r>
          </a:p>
          <a:p>
            <a:r>
              <a:rPr lang="en-US" dirty="0"/>
              <a:t>The EA: was it or would it become an OCA?</a:t>
            </a:r>
          </a:p>
          <a:p>
            <a:r>
              <a:rPr lang="en-US" dirty="0"/>
              <a:t>The incomplete EA sailed – on purpose -  on a “three-legged” economic constitution (ECB, SGP, No Bailout)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5A91B-E9A1-9BAC-88AB-6E5A68CD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622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D4C24-34AA-971B-B80A-D5D92E6C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5</a:t>
            </a:fld>
            <a:endParaRPr lang="es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4DF26-30B6-932B-58D8-ABA287EE97D5}"/>
              </a:ext>
            </a:extLst>
          </p:cNvPr>
          <p:cNvSpPr txBox="1"/>
          <p:nvPr/>
        </p:nvSpPr>
        <p:spPr>
          <a:xfrm>
            <a:off x="484500" y="2274838"/>
            <a:ext cx="111991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b="1" dirty="0"/>
              <a:t>2.  A </a:t>
            </a:r>
            <a:r>
              <a:rPr lang="it-IT" sz="4800" b="1" dirty="0" err="1"/>
              <a:t>bird-eye</a:t>
            </a:r>
            <a:r>
              <a:rPr lang="it-IT" sz="4800" b="1" dirty="0"/>
              <a:t> </a:t>
            </a:r>
            <a:r>
              <a:rPr lang="it-IT" sz="4800" b="1" dirty="0" err="1"/>
              <a:t>view</a:t>
            </a:r>
            <a:r>
              <a:rPr lang="it-IT" sz="4800" b="1" dirty="0"/>
              <a:t> of the EA history: </a:t>
            </a:r>
            <a:r>
              <a:rPr lang="it-IT" sz="4800" b="1" dirty="0" err="1"/>
              <a:t>four</a:t>
            </a:r>
            <a:r>
              <a:rPr lang="it-IT" sz="4800" b="1" dirty="0"/>
              <a:t> </a:t>
            </a:r>
            <a:r>
              <a:rPr lang="it-IT" sz="4800" b="1" dirty="0" err="1"/>
              <a:t>phases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5366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E90839-F34F-945F-931E-405C5A7F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48" y="1241832"/>
            <a:ext cx="11309103" cy="493162"/>
          </a:xfrm>
        </p:spPr>
        <p:txBody>
          <a:bodyPr>
            <a:noAutofit/>
          </a:bodyPr>
          <a:lstStyle/>
          <a:p>
            <a:pPr algn="ctr"/>
            <a:r>
              <a:rPr lang="it-IT" sz="3200" u="sng" dirty="0" err="1"/>
              <a:t>Four</a:t>
            </a:r>
            <a:r>
              <a:rPr lang="it-IT" sz="3200" u="sng" dirty="0"/>
              <a:t> </a:t>
            </a:r>
            <a:r>
              <a:rPr lang="it-IT" sz="3200" u="sng" dirty="0" err="1"/>
              <a:t>phases</a:t>
            </a:r>
            <a:endParaRPr lang="it-IT" sz="3200" u="sng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27AFD3-6888-19BF-687E-9C62A4D93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48" y="2159736"/>
            <a:ext cx="11309103" cy="3456432"/>
          </a:xfrm>
        </p:spPr>
        <p:txBody>
          <a:bodyPr>
            <a:normAutofit lnSpcReduction="10000"/>
          </a:bodyPr>
          <a:lstStyle/>
          <a:p>
            <a:r>
              <a:rPr lang="it-IT" sz="2800" dirty="0"/>
              <a:t>The decade of over-optimism and </a:t>
            </a:r>
            <a:r>
              <a:rPr lang="it-IT" sz="2800" dirty="0" err="1"/>
              <a:t>misallocation</a:t>
            </a:r>
            <a:r>
              <a:rPr lang="it-IT" sz="2800" dirty="0"/>
              <a:t>: 1999-2008</a:t>
            </a:r>
          </a:p>
          <a:p>
            <a:endParaRPr lang="it-IT" sz="2800" dirty="0"/>
          </a:p>
          <a:p>
            <a:r>
              <a:rPr lang="it-IT" sz="2800" dirty="0"/>
              <a:t>The decade of </a:t>
            </a:r>
            <a:r>
              <a:rPr lang="it-IT" sz="2800" dirty="0" err="1"/>
              <a:t>crises</a:t>
            </a:r>
            <a:r>
              <a:rPr lang="it-IT" sz="2800" dirty="0"/>
              <a:t> and </a:t>
            </a:r>
            <a:r>
              <a:rPr lang="it-IT" sz="2800" dirty="0" err="1"/>
              <a:t>fragmentation</a:t>
            </a:r>
            <a:r>
              <a:rPr lang="it-IT" sz="2800" dirty="0"/>
              <a:t>: 2009-2019</a:t>
            </a:r>
          </a:p>
          <a:p>
            <a:endParaRPr lang="it-IT" sz="2800" dirty="0"/>
          </a:p>
          <a:p>
            <a:r>
              <a:rPr lang="it-IT" sz="2800" dirty="0"/>
              <a:t>Crossing red lines on the back of the «benign coincidence»: 2020-21</a:t>
            </a:r>
          </a:p>
          <a:p>
            <a:endParaRPr lang="it-IT" sz="2800" dirty="0"/>
          </a:p>
          <a:p>
            <a:r>
              <a:rPr lang="it-IT" sz="2800" dirty="0"/>
              <a:t>Taming inflation, the return of policy trade-offs: 2022-?</a:t>
            </a:r>
          </a:p>
          <a:p>
            <a:endParaRPr lang="it-IT" sz="28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115FB3-0F81-EDC3-1AFB-87DCAFDF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310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22C6C-4DFC-E7A2-003E-65D94D4F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7</a:t>
            </a:fld>
            <a:endParaRPr lang="es-E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EEE2EB-96B0-763E-DB38-80848ACF446A}"/>
              </a:ext>
            </a:extLst>
          </p:cNvPr>
          <p:cNvGrpSpPr/>
          <p:nvPr/>
        </p:nvGrpSpPr>
        <p:grpSpPr>
          <a:xfrm>
            <a:off x="1617539" y="1434243"/>
            <a:ext cx="2468165" cy="4201773"/>
            <a:chOff x="1550561" y="1528923"/>
            <a:chExt cx="2468165" cy="42017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EB4B70-14DC-2B0E-D1F1-62ACA0F1ECB9}"/>
                </a:ext>
              </a:extLst>
            </p:cNvPr>
            <p:cNvSpPr txBox="1"/>
            <p:nvPr/>
          </p:nvSpPr>
          <p:spPr>
            <a:xfrm>
              <a:off x="1550561" y="1528923"/>
              <a:ext cx="24011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1999 – 2008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endParaRPr kumimoji="0" lang="en-US" sz="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B87153-3472-D7DE-726F-459B00B63B69}"/>
                </a:ext>
              </a:extLst>
            </p:cNvPr>
            <p:cNvSpPr txBox="1"/>
            <p:nvPr/>
          </p:nvSpPr>
          <p:spPr>
            <a:xfrm>
              <a:off x="1550561" y="2715361"/>
              <a:ext cx="24011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2009 – 2019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endParaRPr kumimoji="0" lang="en-US" sz="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A01E61-E762-5DB1-0D04-897C0C4E3582}"/>
                </a:ext>
              </a:extLst>
            </p:cNvPr>
            <p:cNvSpPr txBox="1"/>
            <p:nvPr/>
          </p:nvSpPr>
          <p:spPr>
            <a:xfrm>
              <a:off x="1617539" y="3877743"/>
              <a:ext cx="24011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2020 – 2021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endParaRPr kumimoji="0" lang="en-US" sz="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B89E86-AB45-E463-CFD1-83667182DCBB}"/>
                </a:ext>
              </a:extLst>
            </p:cNvPr>
            <p:cNvSpPr txBox="1"/>
            <p:nvPr/>
          </p:nvSpPr>
          <p:spPr>
            <a:xfrm>
              <a:off x="1617539" y="5115143"/>
              <a:ext cx="24011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2022 – 2023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endParaRPr kumimoji="0" lang="en-US" sz="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1FA289-F624-7ED9-1D36-0258E008B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848722"/>
              </p:ext>
            </p:extLst>
          </p:nvPr>
        </p:nvGraphicFramePr>
        <p:xfrm>
          <a:off x="3641509" y="1201356"/>
          <a:ext cx="5529124" cy="4514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281">
                  <a:extLst>
                    <a:ext uri="{9D8B030D-6E8A-4147-A177-3AD203B41FA5}">
                      <a16:colId xmlns:a16="http://schemas.microsoft.com/office/drawing/2014/main" val="682580455"/>
                    </a:ext>
                  </a:extLst>
                </a:gridCol>
                <a:gridCol w="1382281">
                  <a:extLst>
                    <a:ext uri="{9D8B030D-6E8A-4147-A177-3AD203B41FA5}">
                      <a16:colId xmlns:a16="http://schemas.microsoft.com/office/drawing/2014/main" val="1801689327"/>
                    </a:ext>
                  </a:extLst>
                </a:gridCol>
                <a:gridCol w="1382281">
                  <a:extLst>
                    <a:ext uri="{9D8B030D-6E8A-4147-A177-3AD203B41FA5}">
                      <a16:colId xmlns:a16="http://schemas.microsoft.com/office/drawing/2014/main" val="2612988088"/>
                    </a:ext>
                  </a:extLst>
                </a:gridCol>
                <a:gridCol w="1382281">
                  <a:extLst>
                    <a:ext uri="{9D8B030D-6E8A-4147-A177-3AD203B41FA5}">
                      <a16:colId xmlns:a16="http://schemas.microsoft.com/office/drawing/2014/main" val="319350105"/>
                    </a:ext>
                  </a:extLst>
                </a:gridCol>
              </a:tblGrid>
              <a:tr h="7593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2.2%</a:t>
                      </a:r>
                    </a:p>
                    <a:p>
                      <a:pPr marL="0" algn="ctr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(0.5/3.8)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2.2%</a:t>
                      </a:r>
                    </a:p>
                    <a:p>
                      <a:pPr marL="0" algn="ctr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(1.2/</a:t>
                      </a:r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3.3</a:t>
                      </a:r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(-0.7/</a:t>
                      </a:r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-2.1%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(-3.1/</a:t>
                      </a:r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-0.7</a:t>
                      </a:r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906555"/>
                  </a:ext>
                </a:extLst>
              </a:tr>
              <a:tr h="442266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19883"/>
                  </a:ext>
                </a:extLst>
              </a:tr>
              <a:tr h="82655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0.8%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(-4.6/2.6)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1.3%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(0.2/2.7)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2.4%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(0.5/3.6)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-2.9%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(-6.3/-0.4)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42670"/>
                  </a:ext>
                </a:extLst>
              </a:tr>
              <a:tr h="41353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462921"/>
                  </a:ext>
                </a:extLst>
              </a:tr>
              <a:tr h="8508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-0.1%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(-6.3/6)</a:t>
                      </a:r>
                    </a:p>
                  </a:txBody>
                  <a:tcPr marL="9525" marR="9525" marT="9525" marB="0" anchor="ctr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1.4%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(0.3/2.6)</a:t>
                      </a:r>
                    </a:p>
                  </a:txBody>
                  <a:tcPr marL="9525" marR="9525" marT="9525" marB="0" anchor="ctr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3.0%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(2.3/3.6)</a:t>
                      </a:r>
                    </a:p>
                  </a:txBody>
                  <a:tcPr marL="9525" marR="9525" marT="9525" marB="0" anchor="ctr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-6.2%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(-7.1/-5.2)</a:t>
                      </a:r>
                    </a:p>
                  </a:txBody>
                  <a:tcPr marL="9525" marR="9525" marT="9525" marB="0" anchor="ctr"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65381"/>
                  </a:ext>
                </a:extLst>
              </a:tr>
              <a:tr h="426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425060"/>
                  </a:ext>
                </a:extLst>
              </a:tr>
              <a:tr h="796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2.0%</a:t>
                      </a: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(0.7/3.4)</a:t>
                      </a:r>
                    </a:p>
                  </a:txBody>
                  <a:tcPr marL="9525" marR="9525" marT="9525" marB="0" anchor="ctr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(5.6/</a:t>
                      </a:r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8.4</a:t>
                      </a:r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(1/</a:t>
                      </a:r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2.5</a:t>
                      </a:r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-3.4%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(-3.6/</a:t>
                      </a:r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-3.2</a:t>
                      </a:r>
                      <a:r>
                        <a:rPr lang="en-US" sz="12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3803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3305B38-3E2C-8546-832C-EDD9E2EDB6C7}"/>
              </a:ext>
            </a:extLst>
          </p:cNvPr>
          <p:cNvSpPr txBox="1"/>
          <p:nvPr/>
        </p:nvSpPr>
        <p:spPr>
          <a:xfrm>
            <a:off x="1471235" y="5701543"/>
            <a:ext cx="870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European Commission. Columns refer to the year-on-year growth of real Gross Domestic Product, yearly HICP, current account balance (as % of Euro Area GDP) and government balance (as % of Euro Area GDP). Numbers in parenthesis refer to the minimum and maximum registered value for the period.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DD50E2-8C70-86C9-E76E-8E16FA9154B5}"/>
              </a:ext>
            </a:extLst>
          </p:cNvPr>
          <p:cNvGrpSpPr/>
          <p:nvPr/>
        </p:nvGrpSpPr>
        <p:grpSpPr>
          <a:xfrm>
            <a:off x="3647448" y="733029"/>
            <a:ext cx="5455073" cy="300317"/>
            <a:chOff x="3580470" y="827709"/>
            <a:chExt cx="5455073" cy="30031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5758F22-AB4F-FC4E-EF7E-14B225C220AB}"/>
                </a:ext>
              </a:extLst>
            </p:cNvPr>
            <p:cNvSpPr/>
            <p:nvPr/>
          </p:nvSpPr>
          <p:spPr>
            <a:xfrm>
              <a:off x="6343463" y="830672"/>
              <a:ext cx="1316524" cy="28270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91223F-A417-E500-7220-73300FC7ADDB}"/>
                </a:ext>
              </a:extLst>
            </p:cNvPr>
            <p:cNvSpPr txBox="1"/>
            <p:nvPr/>
          </p:nvSpPr>
          <p:spPr>
            <a:xfrm>
              <a:off x="6323682" y="827709"/>
              <a:ext cx="1395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Current Account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FC694F5-5356-86AE-0745-7B847B0726CD}"/>
                </a:ext>
              </a:extLst>
            </p:cNvPr>
            <p:cNvSpPr/>
            <p:nvPr/>
          </p:nvSpPr>
          <p:spPr>
            <a:xfrm>
              <a:off x="3580470" y="830672"/>
              <a:ext cx="1316524" cy="28270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6E33EA-5743-9A39-1970-7DA344093B78}"/>
                </a:ext>
              </a:extLst>
            </p:cNvPr>
            <p:cNvSpPr txBox="1"/>
            <p:nvPr/>
          </p:nvSpPr>
          <p:spPr>
            <a:xfrm>
              <a:off x="4027820" y="851027"/>
              <a:ext cx="681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GDP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77E3F03-FC2B-4B15-C5A2-B39E6E3BD6E1}"/>
                </a:ext>
              </a:extLst>
            </p:cNvPr>
            <p:cNvSpPr/>
            <p:nvPr/>
          </p:nvSpPr>
          <p:spPr>
            <a:xfrm>
              <a:off x="4967905" y="830881"/>
              <a:ext cx="1316524" cy="28270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F56125-78F8-CBA5-637A-A7891AE455AA}"/>
                </a:ext>
              </a:extLst>
            </p:cNvPr>
            <p:cNvSpPr txBox="1"/>
            <p:nvPr/>
          </p:nvSpPr>
          <p:spPr>
            <a:xfrm>
              <a:off x="5252987" y="836382"/>
              <a:ext cx="883321" cy="279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Inflation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5FAE991-D3BE-5665-DAE2-E7D9EC49FA9C}"/>
                </a:ext>
              </a:extLst>
            </p:cNvPr>
            <p:cNvSpPr/>
            <p:nvPr/>
          </p:nvSpPr>
          <p:spPr>
            <a:xfrm>
              <a:off x="7719019" y="830672"/>
              <a:ext cx="1316524" cy="28270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9995FA-DCEA-CDA0-4C9C-79C81C87E0EB}"/>
                </a:ext>
              </a:extLst>
            </p:cNvPr>
            <p:cNvSpPr txBox="1"/>
            <p:nvPr/>
          </p:nvSpPr>
          <p:spPr>
            <a:xfrm>
              <a:off x="7798009" y="836381"/>
              <a:ext cx="1158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Gov. balance</a:t>
              </a:r>
            </a:p>
          </p:txBody>
        </p:sp>
      </p:grpSp>
      <p:sp>
        <p:nvSpPr>
          <p:cNvPr id="21" name="CasellaDiTesto 2">
            <a:extLst>
              <a:ext uri="{FF2B5EF4-FFF2-40B4-BE49-F238E27FC236}">
                <a16:creationId xmlns:a16="http://schemas.microsoft.com/office/drawing/2014/main" id="{15511328-D310-DACC-58D0-958A52F3812B}"/>
              </a:ext>
            </a:extLst>
          </p:cNvPr>
          <p:cNvSpPr txBox="1"/>
          <p:nvPr/>
        </p:nvSpPr>
        <p:spPr>
          <a:xfrm>
            <a:off x="3641509" y="313215"/>
            <a:ext cx="5147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Main macroeconomic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ndicators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858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39F95-35DC-271A-9EC1-C2A9A4B0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8</a:t>
            </a:fld>
            <a:endParaRPr lang="es-E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869DAA-C100-DCBD-C5E7-06E9F66141E0}"/>
              </a:ext>
            </a:extLst>
          </p:cNvPr>
          <p:cNvGrpSpPr/>
          <p:nvPr/>
        </p:nvGrpSpPr>
        <p:grpSpPr>
          <a:xfrm>
            <a:off x="365467" y="1997259"/>
            <a:ext cx="2532539" cy="3678673"/>
            <a:chOff x="1179283" y="1821663"/>
            <a:chExt cx="2532539" cy="276085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90543D-F785-80FC-B7A2-BBCF2BE06253}"/>
                </a:ext>
              </a:extLst>
            </p:cNvPr>
            <p:cNvSpPr txBox="1"/>
            <p:nvPr/>
          </p:nvSpPr>
          <p:spPr>
            <a:xfrm>
              <a:off x="1310635" y="1821663"/>
              <a:ext cx="240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SUPRANATIONAL</a:t>
              </a:r>
              <a:endPara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endParaRPr kumimoji="0" lang="en-US" sz="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D69BFF-FF52-31A1-A601-EDD6D3978C4C}"/>
                </a:ext>
              </a:extLst>
            </p:cNvPr>
            <p:cNvSpPr txBox="1"/>
            <p:nvPr/>
          </p:nvSpPr>
          <p:spPr>
            <a:xfrm>
              <a:off x="1179283" y="3114303"/>
              <a:ext cx="240118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INTERGOVERNMENTAL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endParaRPr kumimoji="0" lang="en-US" sz="3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E0F0AE-186D-0590-D76B-C118C535001E}"/>
                </a:ext>
              </a:extLst>
            </p:cNvPr>
            <p:cNvSpPr txBox="1"/>
            <p:nvPr/>
          </p:nvSpPr>
          <p:spPr>
            <a:xfrm>
              <a:off x="1438842" y="3997740"/>
              <a:ext cx="2144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/>
              <a:r>
                <a:rPr lang="en-US" sz="1400" dirty="0">
                  <a:solidFill>
                    <a:srgbClr val="000000"/>
                  </a:solidFill>
                  <a:latin typeface="Arial" panose="020B0604020202020204"/>
                </a:rPr>
                <a:t>EA ACCESSION  </a:t>
              </a:r>
            </a:p>
            <a:p>
              <a:pPr algn="ctr" rtl="0" fontAlgn="base"/>
              <a:r>
                <a:rPr lang="en-US" sz="1400" dirty="0">
                  <a:solidFill>
                    <a:srgbClr val="000000"/>
                  </a:solidFill>
                  <a:latin typeface="Arial" panose="020B0604020202020204"/>
                </a:rPr>
                <a:t>(11 Members In 1999) 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endParaRPr kumimoji="0" lang="en-US" sz="3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A216FE1-9B26-C458-BF83-46FE25D7D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459383"/>
              </p:ext>
            </p:extLst>
          </p:nvPr>
        </p:nvGraphicFramePr>
        <p:xfrm>
          <a:off x="2766654" y="1387964"/>
          <a:ext cx="8004980" cy="419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245">
                  <a:extLst>
                    <a:ext uri="{9D8B030D-6E8A-4147-A177-3AD203B41FA5}">
                      <a16:colId xmlns:a16="http://schemas.microsoft.com/office/drawing/2014/main" val="682580455"/>
                    </a:ext>
                  </a:extLst>
                </a:gridCol>
                <a:gridCol w="2001245">
                  <a:extLst>
                    <a:ext uri="{9D8B030D-6E8A-4147-A177-3AD203B41FA5}">
                      <a16:colId xmlns:a16="http://schemas.microsoft.com/office/drawing/2014/main" val="1801689327"/>
                    </a:ext>
                  </a:extLst>
                </a:gridCol>
                <a:gridCol w="2001245">
                  <a:extLst>
                    <a:ext uri="{9D8B030D-6E8A-4147-A177-3AD203B41FA5}">
                      <a16:colId xmlns:a16="http://schemas.microsoft.com/office/drawing/2014/main" val="2612988088"/>
                    </a:ext>
                  </a:extLst>
                </a:gridCol>
                <a:gridCol w="2001245">
                  <a:extLst>
                    <a:ext uri="{9D8B030D-6E8A-4147-A177-3AD203B41FA5}">
                      <a16:colId xmlns:a16="http://schemas.microsoft.com/office/drawing/2014/main" val="319350105"/>
                    </a:ext>
                  </a:extLst>
                </a:gridCol>
              </a:tblGrid>
              <a:tr h="17094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SGP </a:t>
                      </a:r>
                      <a:r>
                        <a:rPr lang="it-IT" sz="12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reform</a:t>
                      </a:r>
                      <a:r>
                        <a:rPr lang="it-IT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Six and Two Pack </a:t>
                      </a:r>
                    </a:p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BU: Single Supervisory Mechanism (SSM) </a:t>
                      </a:r>
                    </a:p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European Financial </a:t>
                      </a:r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Stabilisation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Mechanism (EFSM) </a:t>
                      </a:r>
                    </a:p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Launch CMU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Triggering of the SGP General Escape Clause </a:t>
                      </a:r>
                    </a:p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State Aid Temporary Framework </a:t>
                      </a:r>
                    </a:p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NGEU </a:t>
                      </a:r>
                    </a:p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 to mitigate Unemployment Risks in an Emergency (SURE)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Economic governance reform (ongoing) </a:t>
                      </a:r>
                    </a:p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State Aid Temporary Framework + </a:t>
                      </a:r>
                    </a:p>
                    <a:p>
                      <a:pPr algn="ctr" rtl="0" fontAlgn="base"/>
                      <a:r>
                        <a:rPr lang="en-US" sz="12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RePower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EU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906555"/>
                  </a:ext>
                </a:extLst>
              </a:tr>
              <a:tr h="361207"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19883"/>
                  </a:ext>
                </a:extLst>
              </a:tr>
              <a:tr h="8416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ESM (successor of the temporary  European Financial Stability Facility, EFSF) </a:t>
                      </a:r>
                    </a:p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Fiscal Compact </a:t>
                      </a:r>
                      <a:endParaRPr lang="en-US" sz="12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ESM Pandemic Facility </a:t>
                      </a:r>
                    </a:p>
                    <a:p>
                      <a:pPr algn="ct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ESM Treaty reform (backstop Single Resolution Mechanism, SRM)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ESM </a:t>
                      </a:r>
                      <a:r>
                        <a:rPr lang="it-IT" sz="12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Treaty</a:t>
                      </a:r>
                      <a:r>
                        <a:rPr lang="it-IT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ratification</a:t>
                      </a:r>
                      <a:r>
                        <a:rPr lang="it-IT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it-IT" sz="12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  <a:r>
                        <a:rPr lang="it-IT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42670"/>
                  </a:ext>
                </a:extLst>
              </a:tr>
              <a:tr h="421078"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462921"/>
                  </a:ext>
                </a:extLst>
              </a:tr>
              <a:tr h="86640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 (2001) </a:t>
                      </a:r>
                    </a:p>
                    <a:p>
                      <a:pPr algn="ctr" rtl="0" fontAlgn="base"/>
                      <a:r>
                        <a:rPr lang="es-E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 (2007) </a:t>
                      </a:r>
                    </a:p>
                    <a:p>
                      <a:pPr algn="ctr" rtl="0" fontAlgn="base"/>
                      <a:r>
                        <a:rPr lang="es-E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CY, MT (2008) </a:t>
                      </a:r>
                    </a:p>
                  </a:txBody>
                  <a:tcPr marL="9525" marR="9525" marT="9525" marB="0" anchor="ctr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 (2009) </a:t>
                      </a:r>
                    </a:p>
                    <a:p>
                      <a:pPr algn="ctr" rtl="0" fontAlgn="base"/>
                      <a:r>
                        <a:rPr lang="es-E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EE (2011) </a:t>
                      </a:r>
                    </a:p>
                    <a:p>
                      <a:pPr algn="ctr" rtl="0" fontAlgn="base"/>
                      <a:r>
                        <a:rPr lang="es-E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LV (2014) </a:t>
                      </a:r>
                    </a:p>
                    <a:p>
                      <a:pPr algn="ctr" rtl="0" fontAlgn="base"/>
                      <a:r>
                        <a:rPr lang="es-E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LT (2015) </a:t>
                      </a:r>
                    </a:p>
                  </a:txBody>
                  <a:tcPr marL="9525" marR="9525" marT="9525" marB="0" anchor="ctr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 (2023) 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65381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0951CAF-6528-E2BD-D5AA-BC2D4599139A}"/>
              </a:ext>
            </a:extLst>
          </p:cNvPr>
          <p:cNvGrpSpPr/>
          <p:nvPr/>
        </p:nvGrpSpPr>
        <p:grpSpPr>
          <a:xfrm>
            <a:off x="2766654" y="873741"/>
            <a:ext cx="8004980" cy="338554"/>
            <a:chOff x="3580470" y="800589"/>
            <a:chExt cx="5455073" cy="33855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65903D7-F928-1778-F136-5C62A215596A}"/>
                </a:ext>
              </a:extLst>
            </p:cNvPr>
            <p:cNvSpPr/>
            <p:nvPr/>
          </p:nvSpPr>
          <p:spPr>
            <a:xfrm>
              <a:off x="6343463" y="830672"/>
              <a:ext cx="1316524" cy="28270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0616173-3671-8A9F-FAA1-FBCC458D78A2}"/>
                </a:ext>
              </a:extLst>
            </p:cNvPr>
            <p:cNvSpPr/>
            <p:nvPr/>
          </p:nvSpPr>
          <p:spPr>
            <a:xfrm>
              <a:off x="3580470" y="830672"/>
              <a:ext cx="1316524" cy="28270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396992-D0E0-981D-A5C1-95B5D88DA265}"/>
                </a:ext>
              </a:extLst>
            </p:cNvPr>
            <p:cNvSpPr txBox="1"/>
            <p:nvPr/>
          </p:nvSpPr>
          <p:spPr>
            <a:xfrm>
              <a:off x="3607671" y="800589"/>
              <a:ext cx="13165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1999-2008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51A0D98-1B00-0C5C-3E1F-05EEA85C380C}"/>
                </a:ext>
              </a:extLst>
            </p:cNvPr>
            <p:cNvSpPr/>
            <p:nvPr/>
          </p:nvSpPr>
          <p:spPr>
            <a:xfrm>
              <a:off x="4967905" y="830881"/>
              <a:ext cx="1316524" cy="28270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8BEF654-F7C7-3AA8-D80A-F726FAC33AE8}"/>
                </a:ext>
              </a:extLst>
            </p:cNvPr>
            <p:cNvSpPr/>
            <p:nvPr/>
          </p:nvSpPr>
          <p:spPr>
            <a:xfrm>
              <a:off x="7719019" y="830672"/>
              <a:ext cx="1316524" cy="28270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6" name="CasellaDiTesto 2">
            <a:extLst>
              <a:ext uri="{FF2B5EF4-FFF2-40B4-BE49-F238E27FC236}">
                <a16:creationId xmlns:a16="http://schemas.microsoft.com/office/drawing/2014/main" id="{C9317C0F-96C1-B572-6A20-FC314437C1D1}"/>
              </a:ext>
            </a:extLst>
          </p:cNvPr>
          <p:cNvSpPr txBox="1"/>
          <p:nvPr/>
        </p:nvSpPr>
        <p:spPr>
          <a:xfrm>
            <a:off x="4323425" y="354264"/>
            <a:ext cx="57260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EU and EA Institutional Reforms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it-IT" sz="2800" dirty="0"/>
          </a:p>
          <a:p>
            <a:endParaRPr lang="it-IT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40644-116F-97E0-22E5-B4D81D4ADAF1}"/>
              </a:ext>
            </a:extLst>
          </p:cNvPr>
          <p:cNvSpPr txBox="1"/>
          <p:nvPr/>
        </p:nvSpPr>
        <p:spPr>
          <a:xfrm>
            <a:off x="7144012" y="871776"/>
            <a:ext cx="1316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2020-2021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58E013-9F38-5A24-2B25-2EAD2633FC8F}"/>
              </a:ext>
            </a:extLst>
          </p:cNvPr>
          <p:cNvSpPr txBox="1"/>
          <p:nvPr/>
        </p:nvSpPr>
        <p:spPr>
          <a:xfrm>
            <a:off x="5147954" y="863420"/>
            <a:ext cx="1316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2009</a:t>
            </a:r>
            <a:r>
              <a:rPr lang="it-IT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0EC3A8-F4B8-62B1-AD0C-0D1C331BA5E3}"/>
              </a:ext>
            </a:extLst>
          </p:cNvPr>
          <p:cNvSpPr txBox="1"/>
          <p:nvPr/>
        </p:nvSpPr>
        <p:spPr>
          <a:xfrm>
            <a:off x="9199946" y="873741"/>
            <a:ext cx="1316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2022-2023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78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47CA9-2CD8-1ACA-7767-D82D3AA1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9</a:t>
            </a:fld>
            <a:endParaRPr lang="es-E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AC96AF4-8198-8C83-0EF2-C7BAD532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3" y="2835254"/>
            <a:ext cx="106991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The decade of over-optimism and resource misallocation: 1999-2008</a:t>
            </a:r>
            <a:br>
              <a:rPr lang="it-IT" sz="3200" dirty="0"/>
            </a:b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900725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UI colour palette">
      <a:dk1>
        <a:srgbClr val="004575"/>
      </a:dk1>
      <a:lt1>
        <a:srgbClr val="FFFFFF"/>
      </a:lt1>
      <a:dk2>
        <a:srgbClr val="004575"/>
      </a:dk2>
      <a:lt2>
        <a:srgbClr val="FFFFFF"/>
      </a:lt2>
      <a:accent1>
        <a:srgbClr val="8F932F"/>
      </a:accent1>
      <a:accent2>
        <a:srgbClr val="C85826"/>
      </a:accent2>
      <a:accent3>
        <a:srgbClr val="C3AEA1"/>
      </a:accent3>
      <a:accent4>
        <a:srgbClr val="F1C36F"/>
      </a:accent4>
      <a:accent5>
        <a:srgbClr val="2480C4"/>
      </a:accent5>
      <a:accent6>
        <a:srgbClr val="00457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1004</Words>
  <Application>Microsoft Macintosh PowerPoint</Application>
  <PresentationFormat>Widescreen</PresentationFormat>
  <Paragraphs>207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Segoe UI</vt:lpstr>
      <vt:lpstr>Verdana</vt:lpstr>
      <vt:lpstr>Tema de Office</vt:lpstr>
      <vt:lpstr>PowerPoint Presentation</vt:lpstr>
      <vt:lpstr>OUTLINE</vt:lpstr>
      <vt:lpstr>1. The beginning</vt:lpstr>
      <vt:lpstr>Politics cum or versus economics? </vt:lpstr>
      <vt:lpstr>PowerPoint Presentation</vt:lpstr>
      <vt:lpstr>Four phases</vt:lpstr>
      <vt:lpstr>PowerPoint Presentation</vt:lpstr>
      <vt:lpstr>PowerPoint Presentation</vt:lpstr>
      <vt:lpstr>The decade of over-optimism and resource misallocation: 1999-2008 </vt:lpstr>
      <vt:lpstr>PowerPoint Presentation</vt:lpstr>
      <vt:lpstr>PowerPoint Presentation</vt:lpstr>
      <vt:lpstr>PowerPoint Presentation</vt:lpstr>
      <vt:lpstr>The decade of crises and fragmentation: 2009-2019 </vt:lpstr>
      <vt:lpstr>PowerPoint Presentation</vt:lpstr>
      <vt:lpstr>PowerPoint Presentation</vt:lpstr>
      <vt:lpstr>PowerPoint Presentation</vt:lpstr>
      <vt:lpstr>PowerPoint Presentation</vt:lpstr>
      <vt:lpstr>Taming inflation, the return of policy trade-offs: 2022-2024 </vt:lpstr>
      <vt:lpstr>PowerPoint Presentation</vt:lpstr>
      <vt:lpstr>PowerPoint Presentation</vt:lpstr>
      <vt:lpstr>3. «The euro is stable and here to stay»</vt:lpstr>
      <vt:lpstr>Strong resilience, but…</vt:lpstr>
      <vt:lpstr>PowerPoint Presentation</vt:lpstr>
      <vt:lpstr>4. What needs to be done?</vt:lpstr>
      <vt:lpstr>Policy avenues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Medina, Eva</dc:creator>
  <cp:lastModifiedBy>Corsetti, Giancarlo</cp:lastModifiedBy>
  <cp:revision>43</cp:revision>
  <dcterms:created xsi:type="dcterms:W3CDTF">2021-04-07T09:33:36Z</dcterms:created>
  <dcterms:modified xsi:type="dcterms:W3CDTF">2024-01-31T13:19:29Z</dcterms:modified>
</cp:coreProperties>
</file>