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1064" r:id="rId3"/>
    <p:sldId id="258" r:id="rId4"/>
    <p:sldId id="259" r:id="rId5"/>
    <p:sldId id="260" r:id="rId6"/>
    <p:sldId id="1061" r:id="rId7"/>
    <p:sldId id="1062" r:id="rId8"/>
    <p:sldId id="1063" r:id="rId9"/>
    <p:sldId id="257" r:id="rId10"/>
    <p:sldId id="291" r:id="rId11"/>
    <p:sldId id="292" r:id="rId12"/>
    <p:sldId id="1065" r:id="rId13"/>
    <p:sldId id="294" r:id="rId14"/>
    <p:sldId id="295" r:id="rId15"/>
    <p:sldId id="296" r:id="rId16"/>
    <p:sldId id="298" r:id="rId17"/>
    <p:sldId id="299" r:id="rId18"/>
    <p:sldId id="1066" r:id="rId19"/>
    <p:sldId id="1068" r:id="rId20"/>
    <p:sldId id="10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064BDD-B6C4-4ED7-8D71-44647DE38383}" v="453" dt="2024-04-03T05:57:34.7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Anthoff" userId="b4f107552353f218" providerId="LiveId" clId="{E9064BDD-B6C4-4ED7-8D71-44647DE38383}"/>
    <pc:docChg chg="undo custSel addSld delSld modSld sldOrd">
      <pc:chgData name="David Anthoff" userId="b4f107552353f218" providerId="LiveId" clId="{E9064BDD-B6C4-4ED7-8D71-44647DE38383}" dt="2024-04-03T05:58:24.691" v="2590" actId="478"/>
      <pc:docMkLst>
        <pc:docMk/>
      </pc:docMkLst>
      <pc:sldChg chg="delSp modSp mod">
        <pc:chgData name="David Anthoff" userId="b4f107552353f218" providerId="LiveId" clId="{E9064BDD-B6C4-4ED7-8D71-44647DE38383}" dt="2024-04-03T05:58:24.691" v="2590" actId="478"/>
        <pc:sldMkLst>
          <pc:docMk/>
          <pc:sldMk cId="2157346366" sldId="256"/>
        </pc:sldMkLst>
        <pc:spChg chg="mod">
          <ac:chgData name="David Anthoff" userId="b4f107552353f218" providerId="LiveId" clId="{E9064BDD-B6C4-4ED7-8D71-44647DE38383}" dt="2024-04-03T05:45:55.810" v="2501" actId="20577"/>
          <ac:spMkLst>
            <pc:docMk/>
            <pc:sldMk cId="2157346366" sldId="256"/>
            <ac:spMk id="2" creationId="{60759894-748D-83B9-98AD-9DB5182F6274}"/>
          </ac:spMkLst>
        </pc:spChg>
        <pc:spChg chg="del">
          <ac:chgData name="David Anthoff" userId="b4f107552353f218" providerId="LiveId" clId="{E9064BDD-B6C4-4ED7-8D71-44647DE38383}" dt="2024-04-03T05:58:24.691" v="2590" actId="478"/>
          <ac:spMkLst>
            <pc:docMk/>
            <pc:sldMk cId="2157346366" sldId="256"/>
            <ac:spMk id="4" creationId="{8B189B3D-3401-5A14-7494-CB09970AD097}"/>
          </ac:spMkLst>
        </pc:spChg>
      </pc:sldChg>
      <pc:sldChg chg="modSp mod ord">
        <pc:chgData name="David Anthoff" userId="b4f107552353f218" providerId="LiveId" clId="{E9064BDD-B6C4-4ED7-8D71-44647DE38383}" dt="2024-04-03T05:32:35.765" v="1266" actId="6549"/>
        <pc:sldMkLst>
          <pc:docMk/>
          <pc:sldMk cId="685300531" sldId="257"/>
        </pc:sldMkLst>
        <pc:spChg chg="mod">
          <ac:chgData name="David Anthoff" userId="b4f107552353f218" providerId="LiveId" clId="{E9064BDD-B6C4-4ED7-8D71-44647DE38383}" dt="2024-04-03T05:32:35.765" v="1266" actId="6549"/>
          <ac:spMkLst>
            <pc:docMk/>
            <pc:sldMk cId="685300531" sldId="257"/>
            <ac:spMk id="3" creationId="{657B4235-E5F2-1289-66FB-53F470C4601D}"/>
          </ac:spMkLst>
        </pc:spChg>
      </pc:sldChg>
      <pc:sldChg chg="modSp mod modAnim">
        <pc:chgData name="David Anthoff" userId="b4f107552353f218" providerId="LiveId" clId="{E9064BDD-B6C4-4ED7-8D71-44647DE38383}" dt="2024-04-03T05:46:13.775" v="2502"/>
        <pc:sldMkLst>
          <pc:docMk/>
          <pc:sldMk cId="711060858" sldId="258"/>
        </pc:sldMkLst>
        <pc:spChg chg="mod">
          <ac:chgData name="David Anthoff" userId="b4f107552353f218" providerId="LiveId" clId="{E9064BDD-B6C4-4ED7-8D71-44647DE38383}" dt="2024-04-03T02:04:59.598" v="106" actId="20577"/>
          <ac:spMkLst>
            <pc:docMk/>
            <pc:sldMk cId="711060858" sldId="258"/>
            <ac:spMk id="2" creationId="{F7AD897F-437F-97D7-F977-6D5A168ED4A0}"/>
          </ac:spMkLst>
        </pc:spChg>
        <pc:spChg chg="mod">
          <ac:chgData name="David Anthoff" userId="b4f107552353f218" providerId="LiveId" clId="{E9064BDD-B6C4-4ED7-8D71-44647DE38383}" dt="2024-04-03T04:49:01.145" v="602" actId="20577"/>
          <ac:spMkLst>
            <pc:docMk/>
            <pc:sldMk cId="711060858" sldId="258"/>
            <ac:spMk id="3" creationId="{31F04C2E-BF6B-0DA5-FDD7-51D4CC5306A0}"/>
          </ac:spMkLst>
        </pc:spChg>
      </pc:sldChg>
      <pc:sldChg chg="modSp mod modAnim">
        <pc:chgData name="David Anthoff" userId="b4f107552353f218" providerId="LiveId" clId="{E9064BDD-B6C4-4ED7-8D71-44647DE38383}" dt="2024-04-03T05:47:04.020" v="2508" actId="6549"/>
        <pc:sldMkLst>
          <pc:docMk/>
          <pc:sldMk cId="997027203" sldId="259"/>
        </pc:sldMkLst>
        <pc:spChg chg="mod">
          <ac:chgData name="David Anthoff" userId="b4f107552353f218" providerId="LiveId" clId="{E9064BDD-B6C4-4ED7-8D71-44647DE38383}" dt="2024-04-03T02:05:02.865" v="114" actId="20577"/>
          <ac:spMkLst>
            <pc:docMk/>
            <pc:sldMk cId="997027203" sldId="259"/>
            <ac:spMk id="2" creationId="{F7AD897F-437F-97D7-F977-6D5A168ED4A0}"/>
          </ac:spMkLst>
        </pc:spChg>
        <pc:spChg chg="mod">
          <ac:chgData name="David Anthoff" userId="b4f107552353f218" providerId="LiveId" clId="{E9064BDD-B6C4-4ED7-8D71-44647DE38383}" dt="2024-04-03T05:47:04.020" v="2508" actId="6549"/>
          <ac:spMkLst>
            <pc:docMk/>
            <pc:sldMk cId="997027203" sldId="259"/>
            <ac:spMk id="3" creationId="{31F04C2E-BF6B-0DA5-FDD7-51D4CC5306A0}"/>
          </ac:spMkLst>
        </pc:spChg>
      </pc:sldChg>
      <pc:sldChg chg="modSp new mod modAnim">
        <pc:chgData name="David Anthoff" userId="b4f107552353f218" providerId="LiveId" clId="{E9064BDD-B6C4-4ED7-8D71-44647DE38383}" dt="2024-04-03T05:47:14.226" v="2509"/>
        <pc:sldMkLst>
          <pc:docMk/>
          <pc:sldMk cId="2571218449" sldId="260"/>
        </pc:sldMkLst>
        <pc:spChg chg="mod">
          <ac:chgData name="David Anthoff" userId="b4f107552353f218" providerId="LiveId" clId="{E9064BDD-B6C4-4ED7-8D71-44647DE38383}" dt="2024-04-03T02:15:09.992" v="216" actId="20577"/>
          <ac:spMkLst>
            <pc:docMk/>
            <pc:sldMk cId="2571218449" sldId="260"/>
            <ac:spMk id="2" creationId="{C20285DE-8F84-9B2E-0046-268B932B0EF1}"/>
          </ac:spMkLst>
        </pc:spChg>
        <pc:spChg chg="mod">
          <ac:chgData name="David Anthoff" userId="b4f107552353f218" providerId="LiveId" clId="{E9064BDD-B6C4-4ED7-8D71-44647DE38383}" dt="2024-04-03T02:14:48.872" v="207" actId="20577"/>
          <ac:spMkLst>
            <pc:docMk/>
            <pc:sldMk cId="2571218449" sldId="260"/>
            <ac:spMk id="3" creationId="{21B86544-4624-D94B-E94F-77226B359A5F}"/>
          </ac:spMkLst>
        </pc:spChg>
      </pc:sldChg>
      <pc:sldChg chg="new del">
        <pc:chgData name="David Anthoff" userId="b4f107552353f218" providerId="LiveId" clId="{E9064BDD-B6C4-4ED7-8D71-44647DE38383}" dt="2024-04-03T02:15:50.607" v="219" actId="47"/>
        <pc:sldMkLst>
          <pc:docMk/>
          <pc:sldMk cId="4193763783" sldId="261"/>
        </pc:sldMkLst>
      </pc:sldChg>
      <pc:sldChg chg="addSp delSp modSp add mod delAnim modAnim">
        <pc:chgData name="David Anthoff" userId="b4f107552353f218" providerId="LiveId" clId="{E9064BDD-B6C4-4ED7-8D71-44647DE38383}" dt="2024-04-03T05:50:56.964" v="2526"/>
        <pc:sldMkLst>
          <pc:docMk/>
          <pc:sldMk cId="0" sldId="291"/>
        </pc:sldMkLst>
        <pc:spChg chg="add del mod">
          <ac:chgData name="David Anthoff" userId="b4f107552353f218" providerId="LiveId" clId="{E9064BDD-B6C4-4ED7-8D71-44647DE38383}" dt="2024-04-03T05:00:45.769" v="751" actId="478"/>
          <ac:spMkLst>
            <pc:docMk/>
            <pc:sldMk cId="0" sldId="291"/>
            <ac:spMk id="2" creationId="{B9B769C5-3F3E-53BE-2929-F0AC37A6C811}"/>
          </ac:spMkLst>
        </pc:spChg>
        <pc:spChg chg="add mod ord">
          <ac:chgData name="David Anthoff" userId="b4f107552353f218" providerId="LiveId" clId="{E9064BDD-B6C4-4ED7-8D71-44647DE38383}" dt="2024-04-03T05:02:46.815" v="811" actId="167"/>
          <ac:spMkLst>
            <pc:docMk/>
            <pc:sldMk cId="0" sldId="291"/>
            <ac:spMk id="3" creationId="{DC87FA3D-B23A-37DD-D4A2-E2A948A3311D}"/>
          </ac:spMkLst>
        </pc:spChg>
        <pc:spChg chg="add mod">
          <ac:chgData name="David Anthoff" userId="b4f107552353f218" providerId="LiveId" clId="{E9064BDD-B6C4-4ED7-8D71-44647DE38383}" dt="2024-04-03T05:04:07.462" v="824" actId="14100"/>
          <ac:spMkLst>
            <pc:docMk/>
            <pc:sldMk cId="0" sldId="291"/>
            <ac:spMk id="4" creationId="{1680F6E2-4A5C-4435-C4D6-468D89343047}"/>
          </ac:spMkLst>
        </pc:spChg>
        <pc:spChg chg="add mod">
          <ac:chgData name="David Anthoff" userId="b4f107552353f218" providerId="LiveId" clId="{E9064BDD-B6C4-4ED7-8D71-44647DE38383}" dt="2024-04-03T05:04:24.090" v="828" actId="208"/>
          <ac:spMkLst>
            <pc:docMk/>
            <pc:sldMk cId="0" sldId="291"/>
            <ac:spMk id="5" creationId="{24F65DC5-CD47-8915-3C6A-506699EF7273}"/>
          </ac:spMkLst>
        </pc:spChg>
        <pc:spChg chg="add mod">
          <ac:chgData name="David Anthoff" userId="b4f107552353f218" providerId="LiveId" clId="{E9064BDD-B6C4-4ED7-8D71-44647DE38383}" dt="2024-04-03T05:05:58.506" v="863" actId="1076"/>
          <ac:spMkLst>
            <pc:docMk/>
            <pc:sldMk cId="0" sldId="291"/>
            <ac:spMk id="6" creationId="{12EFAFF2-6FEC-63BB-5D10-44428BC4C930}"/>
          </ac:spMkLst>
        </pc:spChg>
        <pc:spChg chg="add mod">
          <ac:chgData name="David Anthoff" userId="b4f107552353f218" providerId="LiveId" clId="{E9064BDD-B6C4-4ED7-8D71-44647DE38383}" dt="2024-04-03T05:07:36.673" v="921" actId="207"/>
          <ac:spMkLst>
            <pc:docMk/>
            <pc:sldMk cId="0" sldId="291"/>
            <ac:spMk id="7" creationId="{67C19E5F-5D72-53E0-0E78-6DCA66645846}"/>
          </ac:spMkLst>
        </pc:spChg>
        <pc:spChg chg="del">
          <ac:chgData name="David Anthoff" userId="b4f107552353f218" providerId="LiveId" clId="{E9064BDD-B6C4-4ED7-8D71-44647DE38383}" dt="2024-04-03T05:05:53.214" v="862" actId="478"/>
          <ac:spMkLst>
            <pc:docMk/>
            <pc:sldMk cId="0" sldId="291"/>
            <ac:spMk id="451" creationId="{00000000-0000-0000-0000-000000000000}"/>
          </ac:spMkLst>
        </pc:spChg>
        <pc:spChg chg="del mod">
          <ac:chgData name="David Anthoff" userId="b4f107552353f218" providerId="LiveId" clId="{E9064BDD-B6C4-4ED7-8D71-44647DE38383}" dt="2024-04-03T05:02:16.418" v="803" actId="478"/>
          <ac:spMkLst>
            <pc:docMk/>
            <pc:sldMk cId="0" sldId="291"/>
            <ac:spMk id="452" creationId="{00000000-0000-0000-0000-000000000000}"/>
          </ac:spMkLst>
        </pc:spChg>
        <pc:spChg chg="del mod">
          <ac:chgData name="David Anthoff" userId="b4f107552353f218" providerId="LiveId" clId="{E9064BDD-B6C4-4ED7-8D71-44647DE38383}" dt="2024-04-03T05:03:12.669" v="817" actId="478"/>
          <ac:spMkLst>
            <pc:docMk/>
            <pc:sldMk cId="0" sldId="291"/>
            <ac:spMk id="453" creationId="{00000000-0000-0000-0000-000000000000}"/>
          </ac:spMkLst>
        </pc:spChg>
        <pc:spChg chg="mod">
          <ac:chgData name="David Anthoff" userId="b4f107552353f218" providerId="LiveId" clId="{E9064BDD-B6C4-4ED7-8D71-44647DE38383}" dt="2024-04-03T05:04:42.301" v="834" actId="13822"/>
          <ac:spMkLst>
            <pc:docMk/>
            <pc:sldMk cId="0" sldId="291"/>
            <ac:spMk id="454" creationId="{00000000-0000-0000-0000-000000000000}"/>
          </ac:spMkLst>
        </pc:spChg>
        <pc:spChg chg="del mod">
          <ac:chgData name="David Anthoff" userId="b4f107552353f218" providerId="LiveId" clId="{E9064BDD-B6C4-4ED7-8D71-44647DE38383}" dt="2024-04-03T05:03:11.473" v="816" actId="478"/>
          <ac:spMkLst>
            <pc:docMk/>
            <pc:sldMk cId="0" sldId="291"/>
            <ac:spMk id="455" creationId="{00000000-0000-0000-0000-000000000000}"/>
          </ac:spMkLst>
        </pc:spChg>
        <pc:spChg chg="mod">
          <ac:chgData name="David Anthoff" userId="b4f107552353f218" providerId="LiveId" clId="{E9064BDD-B6C4-4ED7-8D71-44647DE38383}" dt="2024-04-03T05:04:39.873" v="833" actId="13822"/>
          <ac:spMkLst>
            <pc:docMk/>
            <pc:sldMk cId="0" sldId="291"/>
            <ac:spMk id="456" creationId="{00000000-0000-0000-0000-000000000000}"/>
          </ac:spMkLst>
        </pc:spChg>
        <pc:spChg chg="mod">
          <ac:chgData name="David Anthoff" userId="b4f107552353f218" providerId="LiveId" clId="{E9064BDD-B6C4-4ED7-8D71-44647DE38383}" dt="2024-04-03T05:06:12.046" v="866" actId="13822"/>
          <ac:spMkLst>
            <pc:docMk/>
            <pc:sldMk cId="0" sldId="291"/>
            <ac:spMk id="457" creationId="{00000000-0000-0000-0000-000000000000}"/>
          </ac:spMkLst>
        </pc:spChg>
        <pc:spChg chg="mod">
          <ac:chgData name="David Anthoff" userId="b4f107552353f218" providerId="LiveId" clId="{E9064BDD-B6C4-4ED7-8D71-44647DE38383}" dt="2024-04-03T05:06:28.306" v="869" actId="207"/>
          <ac:spMkLst>
            <pc:docMk/>
            <pc:sldMk cId="0" sldId="291"/>
            <ac:spMk id="458" creationId="{00000000-0000-0000-0000-000000000000}"/>
          </ac:spMkLst>
        </pc:spChg>
        <pc:spChg chg="mod">
          <ac:chgData name="David Anthoff" userId="b4f107552353f218" providerId="LiveId" clId="{E9064BDD-B6C4-4ED7-8D71-44647DE38383}" dt="2024-04-03T05:06:20.315" v="868" actId="207"/>
          <ac:spMkLst>
            <pc:docMk/>
            <pc:sldMk cId="0" sldId="291"/>
            <ac:spMk id="459" creationId="{00000000-0000-0000-0000-000000000000}"/>
          </ac:spMkLst>
        </pc:spChg>
        <pc:spChg chg="mod">
          <ac:chgData name="David Anthoff" userId="b4f107552353f218" providerId="LiveId" clId="{E9064BDD-B6C4-4ED7-8D71-44647DE38383}" dt="2024-04-03T05:06:15.039" v="867" actId="13822"/>
          <ac:spMkLst>
            <pc:docMk/>
            <pc:sldMk cId="0" sldId="291"/>
            <ac:spMk id="460" creationId="{00000000-0000-0000-0000-000000000000}"/>
          </ac:spMkLst>
        </pc:spChg>
        <pc:spChg chg="del mod">
          <ac:chgData name="David Anthoff" userId="b4f107552353f218" providerId="LiveId" clId="{E9064BDD-B6C4-4ED7-8D71-44647DE38383}" dt="2024-04-03T05:07:38.572" v="922" actId="478"/>
          <ac:spMkLst>
            <pc:docMk/>
            <pc:sldMk cId="0" sldId="291"/>
            <ac:spMk id="461" creationId="{00000000-0000-0000-0000-000000000000}"/>
          </ac:spMkLst>
        </pc:spChg>
      </pc:sldChg>
      <pc:sldChg chg="addSp delSp modSp add mod delAnim modAnim">
        <pc:chgData name="David Anthoff" userId="b4f107552353f218" providerId="LiveId" clId="{E9064BDD-B6C4-4ED7-8D71-44647DE38383}" dt="2024-04-03T05:51:48.482" v="2532"/>
        <pc:sldMkLst>
          <pc:docMk/>
          <pc:sldMk cId="0" sldId="292"/>
        </pc:sldMkLst>
        <pc:spChg chg="add mod">
          <ac:chgData name="David Anthoff" userId="b4f107552353f218" providerId="LiveId" clId="{E9064BDD-B6C4-4ED7-8D71-44647DE38383}" dt="2024-04-03T05:08:50.397" v="926" actId="1076"/>
          <ac:spMkLst>
            <pc:docMk/>
            <pc:sldMk cId="0" sldId="292"/>
            <ac:spMk id="2" creationId="{5B5FC994-6E8E-1184-E922-552C46BDCB94}"/>
          </ac:spMkLst>
        </pc:spChg>
        <pc:spChg chg="add mod">
          <ac:chgData name="David Anthoff" userId="b4f107552353f218" providerId="LiveId" clId="{E9064BDD-B6C4-4ED7-8D71-44647DE38383}" dt="2024-04-03T05:09:11.304" v="933" actId="1076"/>
          <ac:spMkLst>
            <pc:docMk/>
            <pc:sldMk cId="0" sldId="292"/>
            <ac:spMk id="3" creationId="{2806B68E-2C68-BDDA-9529-24D833B17E37}"/>
          </ac:spMkLst>
        </pc:spChg>
        <pc:spChg chg="del">
          <ac:chgData name="David Anthoff" userId="b4f107552353f218" providerId="LiveId" clId="{E9064BDD-B6C4-4ED7-8D71-44647DE38383}" dt="2024-04-03T05:08:43.932" v="925" actId="478"/>
          <ac:spMkLst>
            <pc:docMk/>
            <pc:sldMk cId="0" sldId="292"/>
            <ac:spMk id="466" creationId="{00000000-0000-0000-0000-000000000000}"/>
          </ac:spMkLst>
        </pc:spChg>
        <pc:spChg chg="del mod">
          <ac:chgData name="David Anthoff" userId="b4f107552353f218" providerId="LiveId" clId="{E9064BDD-B6C4-4ED7-8D71-44647DE38383}" dt="2024-04-03T05:09:12.893" v="934" actId="478"/>
          <ac:spMkLst>
            <pc:docMk/>
            <pc:sldMk cId="0" sldId="292"/>
            <ac:spMk id="468" creationId="{00000000-0000-0000-0000-000000000000}"/>
          </ac:spMkLst>
        </pc:spChg>
      </pc:sldChg>
      <pc:sldChg chg="add del">
        <pc:chgData name="David Anthoff" userId="b4f107552353f218" providerId="LiveId" clId="{E9064BDD-B6C4-4ED7-8D71-44647DE38383}" dt="2024-04-03T05:12:49.516" v="991" actId="47"/>
        <pc:sldMkLst>
          <pc:docMk/>
          <pc:sldMk cId="0" sldId="293"/>
        </pc:sldMkLst>
      </pc:sldChg>
      <pc:sldChg chg="addSp delSp modSp add mod delAnim modAnim">
        <pc:chgData name="David Anthoff" userId="b4f107552353f218" providerId="LiveId" clId="{E9064BDD-B6C4-4ED7-8D71-44647DE38383}" dt="2024-04-03T05:52:56.321" v="2540"/>
        <pc:sldMkLst>
          <pc:docMk/>
          <pc:sldMk cId="0" sldId="294"/>
        </pc:sldMkLst>
        <pc:spChg chg="add mod">
          <ac:chgData name="David Anthoff" userId="b4f107552353f218" providerId="LiveId" clId="{E9064BDD-B6C4-4ED7-8D71-44647DE38383}" dt="2024-04-03T05:14:14.603" v="996" actId="1076"/>
          <ac:spMkLst>
            <pc:docMk/>
            <pc:sldMk cId="0" sldId="294"/>
            <ac:spMk id="2" creationId="{B949E935-65CD-95F9-EB3E-270F7EAA668C}"/>
          </ac:spMkLst>
        </pc:spChg>
        <pc:spChg chg="add mod">
          <ac:chgData name="David Anthoff" userId="b4f107552353f218" providerId="LiveId" clId="{E9064BDD-B6C4-4ED7-8D71-44647DE38383}" dt="2024-04-03T05:15:32.513" v="1031" actId="1076"/>
          <ac:spMkLst>
            <pc:docMk/>
            <pc:sldMk cId="0" sldId="294"/>
            <ac:spMk id="3" creationId="{1ED4E582-35EC-6047-3A7A-E314AA5C9A5E}"/>
          </ac:spMkLst>
        </pc:spChg>
        <pc:spChg chg="add mod">
          <ac:chgData name="David Anthoff" userId="b4f107552353f218" providerId="LiveId" clId="{E9064BDD-B6C4-4ED7-8D71-44647DE38383}" dt="2024-04-03T05:16:38.944" v="1069" actId="1076"/>
          <ac:spMkLst>
            <pc:docMk/>
            <pc:sldMk cId="0" sldId="294"/>
            <ac:spMk id="4" creationId="{B20A4CBF-61B5-C0A1-592E-2FACA8CE9216}"/>
          </ac:spMkLst>
        </pc:spChg>
        <pc:spChg chg="del">
          <ac:chgData name="David Anthoff" userId="b4f107552353f218" providerId="LiveId" clId="{E9064BDD-B6C4-4ED7-8D71-44647DE38383}" dt="2024-04-03T05:14:03.288" v="994" actId="478"/>
          <ac:spMkLst>
            <pc:docMk/>
            <pc:sldMk cId="0" sldId="294"/>
            <ac:spMk id="478" creationId="{00000000-0000-0000-0000-000000000000}"/>
          </ac:spMkLst>
        </pc:spChg>
        <pc:spChg chg="del">
          <ac:chgData name="David Anthoff" userId="b4f107552353f218" providerId="LiveId" clId="{E9064BDD-B6C4-4ED7-8D71-44647DE38383}" dt="2024-04-03T05:15:29.477" v="1030" actId="478"/>
          <ac:spMkLst>
            <pc:docMk/>
            <pc:sldMk cId="0" sldId="294"/>
            <ac:spMk id="479" creationId="{00000000-0000-0000-0000-000000000000}"/>
          </ac:spMkLst>
        </pc:spChg>
        <pc:spChg chg="del">
          <ac:chgData name="David Anthoff" userId="b4f107552353f218" providerId="LiveId" clId="{E9064BDD-B6C4-4ED7-8D71-44647DE38383}" dt="2024-04-03T05:16:34.431" v="1068" actId="478"/>
          <ac:spMkLst>
            <pc:docMk/>
            <pc:sldMk cId="0" sldId="294"/>
            <ac:spMk id="480" creationId="{00000000-0000-0000-0000-000000000000}"/>
          </ac:spMkLst>
        </pc:spChg>
        <pc:spChg chg="mod">
          <ac:chgData name="David Anthoff" userId="b4f107552353f218" providerId="LiveId" clId="{E9064BDD-B6C4-4ED7-8D71-44647DE38383}" dt="2024-04-03T05:16:50.429" v="1073" actId="114"/>
          <ac:spMkLst>
            <pc:docMk/>
            <pc:sldMk cId="0" sldId="294"/>
            <ac:spMk id="481" creationId="{00000000-0000-0000-0000-000000000000}"/>
          </ac:spMkLst>
        </pc:spChg>
        <pc:spChg chg="del mod">
          <ac:chgData name="David Anthoff" userId="b4f107552353f218" providerId="LiveId" clId="{E9064BDD-B6C4-4ED7-8D71-44647DE38383}" dt="2024-04-03T05:15:58.520" v="1052" actId="478"/>
          <ac:spMkLst>
            <pc:docMk/>
            <pc:sldMk cId="0" sldId="294"/>
            <ac:spMk id="482" creationId="{00000000-0000-0000-0000-000000000000}"/>
          </ac:spMkLst>
        </pc:spChg>
      </pc:sldChg>
      <pc:sldChg chg="addSp delSp modSp add mod modAnim">
        <pc:chgData name="David Anthoff" userId="b4f107552353f218" providerId="LiveId" clId="{E9064BDD-B6C4-4ED7-8D71-44647DE38383}" dt="2024-04-03T05:53:10.321" v="2543"/>
        <pc:sldMkLst>
          <pc:docMk/>
          <pc:sldMk cId="0" sldId="295"/>
        </pc:sldMkLst>
        <pc:spChg chg="add mod">
          <ac:chgData name="David Anthoff" userId="b4f107552353f218" providerId="LiveId" clId="{E9064BDD-B6C4-4ED7-8D71-44647DE38383}" dt="2024-04-03T05:17:17.087" v="1075"/>
          <ac:spMkLst>
            <pc:docMk/>
            <pc:sldMk cId="0" sldId="295"/>
            <ac:spMk id="2" creationId="{9275D7D7-CDA1-351F-ED58-5603189CAB95}"/>
          </ac:spMkLst>
        </pc:spChg>
        <pc:spChg chg="add mod ord">
          <ac:chgData name="David Anthoff" userId="b4f107552353f218" providerId="LiveId" clId="{E9064BDD-B6C4-4ED7-8D71-44647DE38383}" dt="2024-04-03T05:19:06.181" v="1123" actId="167"/>
          <ac:spMkLst>
            <pc:docMk/>
            <pc:sldMk cId="0" sldId="295"/>
            <ac:spMk id="3" creationId="{3B3937AF-360D-EDC3-93F9-8849B20C5132}"/>
          </ac:spMkLst>
        </pc:spChg>
        <pc:spChg chg="del">
          <ac:chgData name="David Anthoff" userId="b4f107552353f218" providerId="LiveId" clId="{E9064BDD-B6C4-4ED7-8D71-44647DE38383}" dt="2024-04-03T05:17:11.949" v="1074" actId="478"/>
          <ac:spMkLst>
            <pc:docMk/>
            <pc:sldMk cId="0" sldId="295"/>
            <ac:spMk id="487" creationId="{00000000-0000-0000-0000-000000000000}"/>
          </ac:spMkLst>
        </pc:spChg>
        <pc:spChg chg="del">
          <ac:chgData name="David Anthoff" userId="b4f107552353f218" providerId="LiveId" clId="{E9064BDD-B6C4-4ED7-8D71-44647DE38383}" dt="2024-04-03T05:18:57.221" v="1121" actId="478"/>
          <ac:spMkLst>
            <pc:docMk/>
            <pc:sldMk cId="0" sldId="295"/>
            <ac:spMk id="488" creationId="{00000000-0000-0000-0000-000000000000}"/>
          </ac:spMkLst>
        </pc:spChg>
        <pc:spChg chg="mod">
          <ac:chgData name="David Anthoff" userId="b4f107552353f218" providerId="LiveId" clId="{E9064BDD-B6C4-4ED7-8D71-44647DE38383}" dt="2024-04-03T05:19:27.623" v="1127" actId="208"/>
          <ac:spMkLst>
            <pc:docMk/>
            <pc:sldMk cId="0" sldId="295"/>
            <ac:spMk id="489" creationId="{00000000-0000-0000-0000-000000000000}"/>
          </ac:spMkLst>
        </pc:spChg>
        <pc:spChg chg="mod">
          <ac:chgData name="David Anthoff" userId="b4f107552353f218" providerId="LiveId" clId="{E9064BDD-B6C4-4ED7-8D71-44647DE38383}" dt="2024-04-03T05:19:35.578" v="1128" actId="207"/>
          <ac:spMkLst>
            <pc:docMk/>
            <pc:sldMk cId="0" sldId="295"/>
            <ac:spMk id="490" creationId="{00000000-0000-0000-0000-000000000000}"/>
          </ac:spMkLst>
        </pc:spChg>
        <pc:spChg chg="mod">
          <ac:chgData name="David Anthoff" userId="b4f107552353f218" providerId="LiveId" clId="{E9064BDD-B6C4-4ED7-8D71-44647DE38383}" dt="2024-04-03T05:19:14.746" v="1124" actId="207"/>
          <ac:spMkLst>
            <pc:docMk/>
            <pc:sldMk cId="0" sldId="295"/>
            <ac:spMk id="491" creationId="{00000000-0000-0000-0000-000000000000}"/>
          </ac:spMkLst>
        </pc:spChg>
      </pc:sldChg>
      <pc:sldChg chg="addSp delSp modSp add mod">
        <pc:chgData name="David Anthoff" userId="b4f107552353f218" providerId="LiveId" clId="{E9064BDD-B6C4-4ED7-8D71-44647DE38383}" dt="2024-04-03T05:21:17.823" v="1172" actId="1076"/>
        <pc:sldMkLst>
          <pc:docMk/>
          <pc:sldMk cId="0" sldId="296"/>
        </pc:sldMkLst>
        <pc:spChg chg="add mod">
          <ac:chgData name="David Anthoff" userId="b4f107552353f218" providerId="LiveId" clId="{E9064BDD-B6C4-4ED7-8D71-44647DE38383}" dt="2024-04-03T05:20:24.812" v="1152" actId="20577"/>
          <ac:spMkLst>
            <pc:docMk/>
            <pc:sldMk cId="0" sldId="296"/>
            <ac:spMk id="3" creationId="{DA149778-BD1E-3C06-467C-CE19F997F226}"/>
          </ac:spMkLst>
        </pc:spChg>
        <pc:spChg chg="add mod">
          <ac:chgData name="David Anthoff" userId="b4f107552353f218" providerId="LiveId" clId="{E9064BDD-B6C4-4ED7-8D71-44647DE38383}" dt="2024-04-03T05:20:59.977" v="1159" actId="1076"/>
          <ac:spMkLst>
            <pc:docMk/>
            <pc:sldMk cId="0" sldId="296"/>
            <ac:spMk id="4" creationId="{91297CD2-ACE5-CCF6-D3A8-BAA1A89BC241}"/>
          </ac:spMkLst>
        </pc:spChg>
        <pc:spChg chg="add mod">
          <ac:chgData name="David Anthoff" userId="b4f107552353f218" providerId="LiveId" clId="{E9064BDD-B6C4-4ED7-8D71-44647DE38383}" dt="2024-04-03T05:21:17.823" v="1172" actId="1076"/>
          <ac:spMkLst>
            <pc:docMk/>
            <pc:sldMk cId="0" sldId="296"/>
            <ac:spMk id="5" creationId="{6CF18B73-3696-E207-F3B2-DFDFF844A4FA}"/>
          </ac:spMkLst>
        </pc:spChg>
        <pc:picChg chg="add mod">
          <ac:chgData name="David Anthoff" userId="b4f107552353f218" providerId="LiveId" clId="{E9064BDD-B6C4-4ED7-8D71-44647DE38383}" dt="2024-04-03T05:19:59.547" v="1130"/>
          <ac:picMkLst>
            <pc:docMk/>
            <pc:sldMk cId="0" sldId="296"/>
            <ac:picMk id="2" creationId="{3EE0B5B9-B51A-EE81-D2B3-9CE2629DC14E}"/>
          </ac:picMkLst>
        </pc:picChg>
        <pc:picChg chg="del">
          <ac:chgData name="David Anthoff" userId="b4f107552353f218" providerId="LiveId" clId="{E9064BDD-B6C4-4ED7-8D71-44647DE38383}" dt="2024-04-03T05:19:59.227" v="1129" actId="478"/>
          <ac:picMkLst>
            <pc:docMk/>
            <pc:sldMk cId="0" sldId="296"/>
            <ac:picMk id="496" creationId="{00000000-0000-0000-0000-000000000000}"/>
          </ac:picMkLst>
        </pc:picChg>
      </pc:sldChg>
      <pc:sldChg chg="add del">
        <pc:chgData name="David Anthoff" userId="b4f107552353f218" providerId="LiveId" clId="{E9064BDD-B6C4-4ED7-8D71-44647DE38383}" dt="2024-04-03T05:22:17.340" v="1174" actId="47"/>
        <pc:sldMkLst>
          <pc:docMk/>
          <pc:sldMk cId="0" sldId="297"/>
        </pc:sldMkLst>
      </pc:sldChg>
      <pc:sldChg chg="addSp delSp modSp add mod modAnim">
        <pc:chgData name="David Anthoff" userId="b4f107552353f218" providerId="LiveId" clId="{E9064BDD-B6C4-4ED7-8D71-44647DE38383}" dt="2024-04-03T05:53:45.206" v="2547"/>
        <pc:sldMkLst>
          <pc:docMk/>
          <pc:sldMk cId="0" sldId="298"/>
        </pc:sldMkLst>
        <pc:spChg chg="add mod">
          <ac:chgData name="David Anthoff" userId="b4f107552353f218" providerId="LiveId" clId="{E9064BDD-B6C4-4ED7-8D71-44647DE38383}" dt="2024-04-03T05:23:53.372" v="1176"/>
          <ac:spMkLst>
            <pc:docMk/>
            <pc:sldMk cId="0" sldId="298"/>
            <ac:spMk id="2" creationId="{DFF2E02B-729E-3957-8320-DB254E518578}"/>
          </ac:spMkLst>
        </pc:spChg>
        <pc:spChg chg="add mod">
          <ac:chgData name="David Anthoff" userId="b4f107552353f218" providerId="LiveId" clId="{E9064BDD-B6C4-4ED7-8D71-44647DE38383}" dt="2024-04-03T05:25:45.919" v="1233" actId="1076"/>
          <ac:spMkLst>
            <pc:docMk/>
            <pc:sldMk cId="0" sldId="298"/>
            <ac:spMk id="3" creationId="{1414A696-60A6-3773-97B0-C142F268BCA2}"/>
          </ac:spMkLst>
        </pc:spChg>
        <pc:spChg chg="del">
          <ac:chgData name="David Anthoff" userId="b4f107552353f218" providerId="LiveId" clId="{E9064BDD-B6C4-4ED7-8D71-44647DE38383}" dt="2024-04-03T05:23:52.961" v="1175" actId="478"/>
          <ac:spMkLst>
            <pc:docMk/>
            <pc:sldMk cId="0" sldId="298"/>
            <ac:spMk id="508" creationId="{00000000-0000-0000-0000-000000000000}"/>
          </ac:spMkLst>
        </pc:spChg>
        <pc:spChg chg="del">
          <ac:chgData name="David Anthoff" userId="b4f107552353f218" providerId="LiveId" clId="{E9064BDD-B6C4-4ED7-8D71-44647DE38383}" dt="2024-04-03T05:25:40.008" v="1232" actId="478"/>
          <ac:spMkLst>
            <pc:docMk/>
            <pc:sldMk cId="0" sldId="298"/>
            <ac:spMk id="509" creationId="{00000000-0000-0000-0000-000000000000}"/>
          </ac:spMkLst>
        </pc:spChg>
      </pc:sldChg>
      <pc:sldChg chg="modSp add mod modAnim">
        <pc:chgData name="David Anthoff" userId="b4f107552353f218" providerId="LiveId" clId="{E9064BDD-B6C4-4ED7-8D71-44647DE38383}" dt="2024-04-03T05:53:57.730" v="2549"/>
        <pc:sldMkLst>
          <pc:docMk/>
          <pc:sldMk cId="0" sldId="299"/>
        </pc:sldMkLst>
        <pc:spChg chg="mod">
          <ac:chgData name="David Anthoff" userId="b4f107552353f218" providerId="LiveId" clId="{E9064BDD-B6C4-4ED7-8D71-44647DE38383}" dt="2024-04-03T05:26:04.246" v="1234" actId="1076"/>
          <ac:spMkLst>
            <pc:docMk/>
            <pc:sldMk cId="0" sldId="299"/>
            <ac:spMk id="519" creationId="{00000000-0000-0000-0000-000000000000}"/>
          </ac:spMkLst>
        </pc:spChg>
      </pc:sldChg>
      <pc:sldChg chg="add del">
        <pc:chgData name="David Anthoff" userId="b4f107552353f218" providerId="LiveId" clId="{E9064BDD-B6C4-4ED7-8D71-44647DE38383}" dt="2024-04-03T05:41:32.991" v="2066" actId="47"/>
        <pc:sldMkLst>
          <pc:docMk/>
          <pc:sldMk cId="0" sldId="300"/>
        </pc:sldMkLst>
      </pc:sldChg>
      <pc:sldChg chg="add del">
        <pc:chgData name="David Anthoff" userId="b4f107552353f218" providerId="LiveId" clId="{E9064BDD-B6C4-4ED7-8D71-44647DE38383}" dt="2024-04-03T05:41:34.484" v="2067" actId="47"/>
        <pc:sldMkLst>
          <pc:docMk/>
          <pc:sldMk cId="0" sldId="301"/>
        </pc:sldMkLst>
      </pc:sldChg>
      <pc:sldChg chg="add del">
        <pc:chgData name="David Anthoff" userId="b4f107552353f218" providerId="LiveId" clId="{E9064BDD-B6C4-4ED7-8D71-44647DE38383}" dt="2024-04-03T05:41:37.006" v="2068" actId="47"/>
        <pc:sldMkLst>
          <pc:docMk/>
          <pc:sldMk cId="0" sldId="302"/>
        </pc:sldMkLst>
      </pc:sldChg>
      <pc:sldChg chg="delSp add mod modAnim">
        <pc:chgData name="David Anthoff" userId="b4f107552353f218" providerId="LiveId" clId="{E9064BDD-B6C4-4ED7-8D71-44647DE38383}" dt="2024-04-03T05:57:52.770" v="2588" actId="478"/>
        <pc:sldMkLst>
          <pc:docMk/>
          <pc:sldMk cId="1704691725" sldId="1061"/>
        </pc:sldMkLst>
        <pc:spChg chg="del">
          <ac:chgData name="David Anthoff" userId="b4f107552353f218" providerId="LiveId" clId="{E9064BDD-B6C4-4ED7-8D71-44647DE38383}" dt="2024-04-03T05:57:52.770" v="2588" actId="478"/>
          <ac:spMkLst>
            <pc:docMk/>
            <pc:sldMk cId="1704691725" sldId="1061"/>
            <ac:spMk id="2" creationId="{A0F0E7EC-B6E9-8D3A-9B27-BA7837B78AAE}"/>
          </ac:spMkLst>
        </pc:spChg>
        <pc:spChg chg="del">
          <ac:chgData name="David Anthoff" userId="b4f107552353f218" providerId="LiveId" clId="{E9064BDD-B6C4-4ED7-8D71-44647DE38383}" dt="2024-04-03T02:16:11.944" v="220" actId="478"/>
          <ac:spMkLst>
            <pc:docMk/>
            <pc:sldMk cId="1704691725" sldId="1061"/>
            <ac:spMk id="5" creationId="{0549DDD7-61A6-4F25-9ABB-8EF41B8EC1A8}"/>
          </ac:spMkLst>
        </pc:spChg>
      </pc:sldChg>
      <pc:sldChg chg="addSp modSp new mod">
        <pc:chgData name="David Anthoff" userId="b4f107552353f218" providerId="LiveId" clId="{E9064BDD-B6C4-4ED7-8D71-44647DE38383}" dt="2024-04-03T02:21:12.412" v="226" actId="1076"/>
        <pc:sldMkLst>
          <pc:docMk/>
          <pc:sldMk cId="1407315552" sldId="1062"/>
        </pc:sldMkLst>
        <pc:picChg chg="add mod">
          <ac:chgData name="David Anthoff" userId="b4f107552353f218" providerId="LiveId" clId="{E9064BDD-B6C4-4ED7-8D71-44647DE38383}" dt="2024-04-03T02:21:12.412" v="226" actId="1076"/>
          <ac:picMkLst>
            <pc:docMk/>
            <pc:sldMk cId="1407315552" sldId="1062"/>
            <ac:picMk id="3" creationId="{8D37F967-D9F0-667F-A291-18411399DBDC}"/>
          </ac:picMkLst>
        </pc:picChg>
      </pc:sldChg>
      <pc:sldChg chg="addSp delSp modSp new mod modAnim">
        <pc:chgData name="David Anthoff" userId="b4f107552353f218" providerId="LiveId" clId="{E9064BDD-B6C4-4ED7-8D71-44647DE38383}" dt="2024-04-03T05:48:48.379" v="2517"/>
        <pc:sldMkLst>
          <pc:docMk/>
          <pc:sldMk cId="2709569081" sldId="1063"/>
        </pc:sldMkLst>
        <pc:spChg chg="add mod">
          <ac:chgData name="David Anthoff" userId="b4f107552353f218" providerId="LiveId" clId="{E9064BDD-B6C4-4ED7-8D71-44647DE38383}" dt="2024-04-03T04:40:59.012" v="360" actId="1076"/>
          <ac:spMkLst>
            <pc:docMk/>
            <pc:sldMk cId="2709569081" sldId="1063"/>
            <ac:spMk id="4" creationId="{467CAC21-4F29-20A9-08A8-3DAA4A6BB220}"/>
          </ac:spMkLst>
        </pc:spChg>
        <pc:spChg chg="add mod">
          <ac:chgData name="David Anthoff" userId="b4f107552353f218" providerId="LiveId" clId="{E9064BDD-B6C4-4ED7-8D71-44647DE38383}" dt="2024-04-03T04:41:09.946" v="364" actId="1076"/>
          <ac:spMkLst>
            <pc:docMk/>
            <pc:sldMk cId="2709569081" sldId="1063"/>
            <ac:spMk id="10" creationId="{C0FB9751-D191-3506-BCE6-47CE6F49A6F3}"/>
          </ac:spMkLst>
        </pc:spChg>
        <pc:spChg chg="add mod">
          <ac:chgData name="David Anthoff" userId="b4f107552353f218" providerId="LiveId" clId="{E9064BDD-B6C4-4ED7-8D71-44647DE38383}" dt="2024-04-03T04:41:03.452" v="362" actId="1076"/>
          <ac:spMkLst>
            <pc:docMk/>
            <pc:sldMk cId="2709569081" sldId="1063"/>
            <ac:spMk id="11" creationId="{22714826-8F14-5E28-73A0-3DA34A491917}"/>
          </ac:spMkLst>
        </pc:spChg>
        <pc:spChg chg="add mod">
          <ac:chgData name="David Anthoff" userId="b4f107552353f218" providerId="LiveId" clId="{E9064BDD-B6C4-4ED7-8D71-44647DE38383}" dt="2024-04-03T04:41:06.190" v="363" actId="1076"/>
          <ac:spMkLst>
            <pc:docMk/>
            <pc:sldMk cId="2709569081" sldId="1063"/>
            <ac:spMk id="12" creationId="{84E83ACF-05D4-C689-676E-351F97E4F659}"/>
          </ac:spMkLst>
        </pc:spChg>
        <pc:spChg chg="add mod">
          <ac:chgData name="David Anthoff" userId="b4f107552353f218" providerId="LiveId" clId="{E9064BDD-B6C4-4ED7-8D71-44647DE38383}" dt="2024-04-03T04:41:14.306" v="365" actId="1076"/>
          <ac:spMkLst>
            <pc:docMk/>
            <pc:sldMk cId="2709569081" sldId="1063"/>
            <ac:spMk id="13" creationId="{1C619DAB-433C-702F-1605-9EA3B0602769}"/>
          </ac:spMkLst>
        </pc:spChg>
        <pc:spChg chg="add mod">
          <ac:chgData name="David Anthoff" userId="b4f107552353f218" providerId="LiveId" clId="{E9064BDD-B6C4-4ED7-8D71-44647DE38383}" dt="2024-04-03T04:41:17.115" v="366" actId="1076"/>
          <ac:spMkLst>
            <pc:docMk/>
            <pc:sldMk cId="2709569081" sldId="1063"/>
            <ac:spMk id="14" creationId="{1A4ADDBD-2F6D-181A-7A81-B31F267990FC}"/>
          </ac:spMkLst>
        </pc:spChg>
        <pc:spChg chg="add mod">
          <ac:chgData name="David Anthoff" userId="b4f107552353f218" providerId="LiveId" clId="{E9064BDD-B6C4-4ED7-8D71-44647DE38383}" dt="2024-04-03T04:41:20.272" v="367" actId="1076"/>
          <ac:spMkLst>
            <pc:docMk/>
            <pc:sldMk cId="2709569081" sldId="1063"/>
            <ac:spMk id="15" creationId="{3B4C2BB5-182B-E6D4-673A-05A7DD802812}"/>
          </ac:spMkLst>
        </pc:spChg>
        <pc:spChg chg="add mod">
          <ac:chgData name="David Anthoff" userId="b4f107552353f218" providerId="LiveId" clId="{E9064BDD-B6C4-4ED7-8D71-44647DE38383}" dt="2024-04-03T04:41:22.909" v="368" actId="1076"/>
          <ac:spMkLst>
            <pc:docMk/>
            <pc:sldMk cId="2709569081" sldId="1063"/>
            <ac:spMk id="16" creationId="{16A2B4CD-99D0-D82A-87EE-CB94B381457B}"/>
          </ac:spMkLst>
        </pc:spChg>
        <pc:spChg chg="add mod">
          <ac:chgData name="David Anthoff" userId="b4f107552353f218" providerId="LiveId" clId="{E9064BDD-B6C4-4ED7-8D71-44647DE38383}" dt="2024-04-03T04:42:25.566" v="403" actId="1076"/>
          <ac:spMkLst>
            <pc:docMk/>
            <pc:sldMk cId="2709569081" sldId="1063"/>
            <ac:spMk id="17" creationId="{B4E6A013-801E-60ED-4A29-740CCDA56821}"/>
          </ac:spMkLst>
        </pc:spChg>
        <pc:spChg chg="add mod">
          <ac:chgData name="David Anthoff" userId="b4f107552353f218" providerId="LiveId" clId="{E9064BDD-B6C4-4ED7-8D71-44647DE38383}" dt="2024-04-03T04:42:27.063" v="404" actId="1076"/>
          <ac:spMkLst>
            <pc:docMk/>
            <pc:sldMk cId="2709569081" sldId="1063"/>
            <ac:spMk id="18" creationId="{3ACB629D-B643-9263-6FCD-EA607291491D}"/>
          </ac:spMkLst>
        </pc:spChg>
        <pc:spChg chg="add mod">
          <ac:chgData name="David Anthoff" userId="b4f107552353f218" providerId="LiveId" clId="{E9064BDD-B6C4-4ED7-8D71-44647DE38383}" dt="2024-04-03T04:42:28.491" v="405" actId="1076"/>
          <ac:spMkLst>
            <pc:docMk/>
            <pc:sldMk cId="2709569081" sldId="1063"/>
            <ac:spMk id="19" creationId="{961BAF4F-9FA2-8CA7-45E0-3BC031AABF51}"/>
          </ac:spMkLst>
        </pc:spChg>
        <pc:spChg chg="add mod">
          <ac:chgData name="David Anthoff" userId="b4f107552353f218" providerId="LiveId" clId="{E9064BDD-B6C4-4ED7-8D71-44647DE38383}" dt="2024-04-03T04:43:12.524" v="461" actId="20577"/>
          <ac:spMkLst>
            <pc:docMk/>
            <pc:sldMk cId="2709569081" sldId="1063"/>
            <ac:spMk id="20" creationId="{CF2A6FB0-48E3-5904-D073-C8E3D1CCFB2C}"/>
          </ac:spMkLst>
        </pc:spChg>
        <pc:spChg chg="add mod">
          <ac:chgData name="David Anthoff" userId="b4f107552353f218" providerId="LiveId" clId="{E9064BDD-B6C4-4ED7-8D71-44647DE38383}" dt="2024-04-03T04:43:21.996" v="474" actId="20577"/>
          <ac:spMkLst>
            <pc:docMk/>
            <pc:sldMk cId="2709569081" sldId="1063"/>
            <ac:spMk id="21" creationId="{3666C24B-9FA6-4CD3-CBF8-AEAB09D4E696}"/>
          </ac:spMkLst>
        </pc:spChg>
        <pc:spChg chg="add mod">
          <ac:chgData name="David Anthoff" userId="b4f107552353f218" providerId="LiveId" clId="{E9064BDD-B6C4-4ED7-8D71-44647DE38383}" dt="2024-04-03T04:44:08.964" v="501" actId="20577"/>
          <ac:spMkLst>
            <pc:docMk/>
            <pc:sldMk cId="2709569081" sldId="1063"/>
            <ac:spMk id="22" creationId="{1D905275-E929-ACA0-04A0-546CD0627153}"/>
          </ac:spMkLst>
        </pc:spChg>
        <pc:spChg chg="add mod">
          <ac:chgData name="David Anthoff" userId="b4f107552353f218" providerId="LiveId" clId="{E9064BDD-B6C4-4ED7-8D71-44647DE38383}" dt="2024-04-03T04:44:48.451" v="508" actId="1076"/>
          <ac:spMkLst>
            <pc:docMk/>
            <pc:sldMk cId="2709569081" sldId="1063"/>
            <ac:spMk id="23" creationId="{1F66D986-1355-B176-B4A7-B86BD753F9E7}"/>
          </ac:spMkLst>
        </pc:spChg>
        <pc:spChg chg="add mod">
          <ac:chgData name="David Anthoff" userId="b4f107552353f218" providerId="LiveId" clId="{E9064BDD-B6C4-4ED7-8D71-44647DE38383}" dt="2024-04-03T04:44:52.830" v="510" actId="1076"/>
          <ac:spMkLst>
            <pc:docMk/>
            <pc:sldMk cId="2709569081" sldId="1063"/>
            <ac:spMk id="24" creationId="{8DA3A2CD-4DDC-7F01-BF39-1698C083BD5E}"/>
          </ac:spMkLst>
        </pc:spChg>
        <pc:spChg chg="add del mod ord">
          <ac:chgData name="David Anthoff" userId="b4f107552353f218" providerId="LiveId" clId="{E9064BDD-B6C4-4ED7-8D71-44647DE38383}" dt="2024-04-03T04:52:30.108" v="639" actId="14100"/>
          <ac:spMkLst>
            <pc:docMk/>
            <pc:sldMk cId="2709569081" sldId="1063"/>
            <ac:spMk id="25" creationId="{667CC5EB-F57F-9DE8-59C1-5331DF33F840}"/>
          </ac:spMkLst>
        </pc:spChg>
        <pc:spChg chg="add mod">
          <ac:chgData name="David Anthoff" userId="b4f107552353f218" providerId="LiveId" clId="{E9064BDD-B6C4-4ED7-8D71-44647DE38383}" dt="2024-04-03T04:52:44.820" v="640" actId="1076"/>
          <ac:spMkLst>
            <pc:docMk/>
            <pc:sldMk cId="2709569081" sldId="1063"/>
            <ac:spMk id="26" creationId="{83C719D0-7F32-005C-D6ED-673110060CB3}"/>
          </ac:spMkLst>
        </pc:spChg>
        <pc:picChg chg="add mod">
          <ac:chgData name="David Anthoff" userId="b4f107552353f218" providerId="LiveId" clId="{E9064BDD-B6C4-4ED7-8D71-44647DE38383}" dt="2024-04-03T04:51:21.959" v="608" actId="1076"/>
          <ac:picMkLst>
            <pc:docMk/>
            <pc:sldMk cId="2709569081" sldId="1063"/>
            <ac:picMk id="3" creationId="{20D26303-0273-C2D4-FBF9-EE36152872BB}"/>
          </ac:picMkLst>
        </pc:picChg>
        <pc:cxnChg chg="add mod">
          <ac:chgData name="David Anthoff" userId="b4f107552353f218" providerId="LiveId" clId="{E9064BDD-B6C4-4ED7-8D71-44647DE38383}" dt="2024-04-03T04:37:37.141" v="250" actId="1076"/>
          <ac:cxnSpMkLst>
            <pc:docMk/>
            <pc:sldMk cId="2709569081" sldId="1063"/>
            <ac:cxnSpMk id="6" creationId="{45C91C20-EC60-549B-BE7F-FD51E79EF18E}"/>
          </ac:cxnSpMkLst>
        </pc:cxnChg>
        <pc:cxnChg chg="add mod">
          <ac:chgData name="David Anthoff" userId="b4f107552353f218" providerId="LiveId" clId="{E9064BDD-B6C4-4ED7-8D71-44647DE38383}" dt="2024-04-03T04:37:46.423" v="253" actId="14100"/>
          <ac:cxnSpMkLst>
            <pc:docMk/>
            <pc:sldMk cId="2709569081" sldId="1063"/>
            <ac:cxnSpMk id="8" creationId="{09C0B64E-9E6E-BC65-7B84-6CBD6941B8C9}"/>
          </ac:cxnSpMkLst>
        </pc:cxnChg>
      </pc:sldChg>
      <pc:sldChg chg="modSp add mod ord">
        <pc:chgData name="David Anthoff" userId="b4f107552353f218" providerId="LiveId" clId="{E9064BDD-B6C4-4ED7-8D71-44647DE38383}" dt="2024-04-03T05:32:30.748" v="1265" actId="6549"/>
        <pc:sldMkLst>
          <pc:docMk/>
          <pc:sldMk cId="3258042472" sldId="1064"/>
        </pc:sldMkLst>
        <pc:spChg chg="mod">
          <ac:chgData name="David Anthoff" userId="b4f107552353f218" providerId="LiveId" clId="{E9064BDD-B6C4-4ED7-8D71-44647DE38383}" dt="2024-04-03T05:32:30.748" v="1265" actId="6549"/>
          <ac:spMkLst>
            <pc:docMk/>
            <pc:sldMk cId="3258042472" sldId="1064"/>
            <ac:spMk id="3" creationId="{657B4235-E5F2-1289-66FB-53F470C4601D}"/>
          </ac:spMkLst>
        </pc:spChg>
      </pc:sldChg>
      <pc:sldChg chg="addSp delSp modSp new mod">
        <pc:chgData name="David Anthoff" userId="b4f107552353f218" providerId="LiveId" clId="{E9064BDD-B6C4-4ED7-8D71-44647DE38383}" dt="2024-04-03T05:12:43.089" v="990" actId="20577"/>
        <pc:sldMkLst>
          <pc:docMk/>
          <pc:sldMk cId="1758857131" sldId="1065"/>
        </pc:sldMkLst>
        <pc:spChg chg="add del">
          <ac:chgData name="David Anthoff" userId="b4f107552353f218" providerId="LiveId" clId="{E9064BDD-B6C4-4ED7-8D71-44647DE38383}" dt="2024-04-03T05:11:28.001" v="938" actId="478"/>
          <ac:spMkLst>
            <pc:docMk/>
            <pc:sldMk cId="1758857131" sldId="1065"/>
            <ac:spMk id="3" creationId="{8D35B444-D686-5B26-A008-EC3DDE6E6CD5}"/>
          </ac:spMkLst>
        </pc:spChg>
        <pc:spChg chg="add mod">
          <ac:chgData name="David Anthoff" userId="b4f107552353f218" providerId="LiveId" clId="{E9064BDD-B6C4-4ED7-8D71-44647DE38383}" dt="2024-04-03T05:12:18.655" v="941" actId="208"/>
          <ac:spMkLst>
            <pc:docMk/>
            <pc:sldMk cId="1758857131" sldId="1065"/>
            <ac:spMk id="4" creationId="{F1641260-8112-9690-FAC9-6FEC3461B718}"/>
          </ac:spMkLst>
        </pc:spChg>
        <pc:spChg chg="add mod">
          <ac:chgData name="David Anthoff" userId="b4f107552353f218" providerId="LiveId" clId="{E9064BDD-B6C4-4ED7-8D71-44647DE38383}" dt="2024-04-03T05:12:43.089" v="990" actId="20577"/>
          <ac:spMkLst>
            <pc:docMk/>
            <pc:sldMk cId="1758857131" sldId="1065"/>
            <ac:spMk id="5" creationId="{5910532D-5872-F3D3-5121-36F01D3A5CB3}"/>
          </ac:spMkLst>
        </pc:spChg>
        <pc:picChg chg="add mod">
          <ac:chgData name="David Anthoff" userId="b4f107552353f218" providerId="LiveId" clId="{E9064BDD-B6C4-4ED7-8D71-44647DE38383}" dt="2024-04-03T05:11:09.029" v="936"/>
          <ac:picMkLst>
            <pc:docMk/>
            <pc:sldMk cId="1758857131" sldId="1065"/>
            <ac:picMk id="2" creationId="{0E371FE4-FFBD-72D2-0E53-C07B8357D36D}"/>
          </ac:picMkLst>
        </pc:picChg>
      </pc:sldChg>
      <pc:sldChg chg="modSp new mod modAnim">
        <pc:chgData name="David Anthoff" userId="b4f107552353f218" providerId="LiveId" clId="{E9064BDD-B6C4-4ED7-8D71-44647DE38383}" dt="2024-04-03T05:55:35.005" v="2552" actId="20577"/>
        <pc:sldMkLst>
          <pc:docMk/>
          <pc:sldMk cId="2318761845" sldId="1066"/>
        </pc:sldMkLst>
        <pc:spChg chg="mod">
          <ac:chgData name="David Anthoff" userId="b4f107552353f218" providerId="LiveId" clId="{E9064BDD-B6C4-4ED7-8D71-44647DE38383}" dt="2024-04-03T05:28:02.574" v="1264" actId="20577"/>
          <ac:spMkLst>
            <pc:docMk/>
            <pc:sldMk cId="2318761845" sldId="1066"/>
            <ac:spMk id="2" creationId="{FDAB1A9B-7A72-C670-E552-71DA974491F5}"/>
          </ac:spMkLst>
        </pc:spChg>
        <pc:spChg chg="mod">
          <ac:chgData name="David Anthoff" userId="b4f107552353f218" providerId="LiveId" clId="{E9064BDD-B6C4-4ED7-8D71-44647DE38383}" dt="2024-04-03T05:55:35.005" v="2552" actId="20577"/>
          <ac:spMkLst>
            <pc:docMk/>
            <pc:sldMk cId="2318761845" sldId="1066"/>
            <ac:spMk id="3" creationId="{2EE9BFB5-3815-166E-21A2-29278677980F}"/>
          </ac:spMkLst>
        </pc:spChg>
      </pc:sldChg>
      <pc:sldChg chg="modSp add del mod ord">
        <pc:chgData name="David Anthoff" userId="b4f107552353f218" providerId="LiveId" clId="{E9064BDD-B6C4-4ED7-8D71-44647DE38383}" dt="2024-04-03T05:55:19.120" v="2550" actId="47"/>
        <pc:sldMkLst>
          <pc:docMk/>
          <pc:sldMk cId="3490224700" sldId="1067"/>
        </pc:sldMkLst>
        <pc:spChg chg="mod">
          <ac:chgData name="David Anthoff" userId="b4f107552353f218" providerId="LiveId" clId="{E9064BDD-B6C4-4ED7-8D71-44647DE38383}" dt="2024-04-03T05:33:56.618" v="1322" actId="20577"/>
          <ac:spMkLst>
            <pc:docMk/>
            <pc:sldMk cId="3490224700" sldId="1067"/>
            <ac:spMk id="2" creationId="{FDAB1A9B-7A72-C670-E552-71DA974491F5}"/>
          </ac:spMkLst>
        </pc:spChg>
        <pc:spChg chg="mod">
          <ac:chgData name="David Anthoff" userId="b4f107552353f218" providerId="LiveId" clId="{E9064BDD-B6C4-4ED7-8D71-44647DE38383}" dt="2024-04-03T05:35:55.417" v="1490" actId="20577"/>
          <ac:spMkLst>
            <pc:docMk/>
            <pc:sldMk cId="3490224700" sldId="1067"/>
            <ac:spMk id="3" creationId="{2EE9BFB5-3815-166E-21A2-29278677980F}"/>
          </ac:spMkLst>
        </pc:spChg>
      </pc:sldChg>
      <pc:sldChg chg="modSp new mod modAnim">
        <pc:chgData name="David Anthoff" userId="b4f107552353f218" providerId="LiveId" clId="{E9064BDD-B6C4-4ED7-8D71-44647DE38383}" dt="2024-04-03T05:55:52.561" v="2554"/>
        <pc:sldMkLst>
          <pc:docMk/>
          <pc:sldMk cId="3584633860" sldId="1068"/>
        </pc:sldMkLst>
        <pc:spChg chg="mod">
          <ac:chgData name="David Anthoff" userId="b4f107552353f218" providerId="LiveId" clId="{E9064BDD-B6C4-4ED7-8D71-44647DE38383}" dt="2024-04-03T05:41:54.501" v="2101" actId="20577"/>
          <ac:spMkLst>
            <pc:docMk/>
            <pc:sldMk cId="3584633860" sldId="1068"/>
            <ac:spMk id="2" creationId="{76C2C41C-0DDB-408C-5082-F33FADB344FD}"/>
          </ac:spMkLst>
        </pc:spChg>
        <pc:spChg chg="mod">
          <ac:chgData name="David Anthoff" userId="b4f107552353f218" providerId="LiveId" clId="{E9064BDD-B6C4-4ED7-8D71-44647DE38383}" dt="2024-04-03T05:44:14.683" v="2477" actId="20577"/>
          <ac:spMkLst>
            <pc:docMk/>
            <pc:sldMk cId="3584633860" sldId="1068"/>
            <ac:spMk id="3" creationId="{94619421-99AA-8A8D-1904-3C33728E26C2}"/>
          </ac:spMkLst>
        </pc:spChg>
      </pc:sldChg>
      <pc:sldChg chg="delSp modSp new mod">
        <pc:chgData name="David Anthoff" userId="b4f107552353f218" providerId="LiveId" clId="{E9064BDD-B6C4-4ED7-8D71-44647DE38383}" dt="2024-04-03T05:58:18.139" v="2589" actId="478"/>
        <pc:sldMkLst>
          <pc:docMk/>
          <pc:sldMk cId="3594576310" sldId="1069"/>
        </pc:sldMkLst>
        <pc:spChg chg="mod">
          <ac:chgData name="David Anthoff" userId="b4f107552353f218" providerId="LiveId" clId="{E9064BDD-B6C4-4ED7-8D71-44647DE38383}" dt="2024-04-03T05:56:43.818" v="2565" actId="20577"/>
          <ac:spMkLst>
            <pc:docMk/>
            <pc:sldMk cId="3594576310" sldId="1069"/>
            <ac:spMk id="2" creationId="{AC6C527D-C29C-EB36-5FC5-AD4610514DD5}"/>
          </ac:spMkLst>
        </pc:spChg>
        <pc:spChg chg="mod">
          <ac:chgData name="David Anthoff" userId="b4f107552353f218" providerId="LiveId" clId="{E9064BDD-B6C4-4ED7-8D71-44647DE38383}" dt="2024-04-03T05:57:05.075" v="2587" actId="20577"/>
          <ac:spMkLst>
            <pc:docMk/>
            <pc:sldMk cId="3594576310" sldId="1069"/>
            <ac:spMk id="3" creationId="{7C2743A4-8FBA-8413-F18B-1BB457573A62}"/>
          </ac:spMkLst>
        </pc:spChg>
        <pc:spChg chg="del">
          <ac:chgData name="David Anthoff" userId="b4f107552353f218" providerId="LiveId" clId="{E9064BDD-B6C4-4ED7-8D71-44647DE38383}" dt="2024-04-03T05:58:18.139" v="2589" actId="478"/>
          <ac:spMkLst>
            <pc:docMk/>
            <pc:sldMk cId="3594576310" sldId="1069"/>
            <ac:spMk id="4" creationId="{6030136B-0E4E-535C-FC61-53CF465D549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0B4C7-FC95-4504-BA48-41E560C390ED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9755E-6D53-4862-A40A-8C1CD30AC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7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E7AD-88F2-5143-87DA-595E4632DC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5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1D0B7-7C10-274F-8BAD-4464DE5C8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5E09A-453C-CA84-C913-2B8E52C0D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522E9-0E63-13FA-2679-6BAD3489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141C1-8BEC-431B-8B9B-69A876DF388A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E1B67-0B7C-3454-D13F-166B0FACC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A7821-43AE-0F41-C337-E87C7407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2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56FCF-5FC9-91E8-2C26-12178A52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2232E7-C479-E24F-83E6-AAEC16681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709B6-64BD-8D71-5241-9587239E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CE82-52A5-448C-95B2-C87B05550A50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2DFA7-C873-24C6-702B-6F098406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25A1C-B58E-7CA3-4CFA-67B51561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51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B96EBE-481D-BC45-AF36-04865F8DD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EB047-BF3A-FF00-2B30-ED2C6881E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CEDE7-D7A0-B52B-D415-AB3DBE20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9805-C506-437B-9DF1-2A632D4561DF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D375-F6FD-A79E-C6DE-542E0002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D1DF9-EC86-DE01-38C4-1D20D605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6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Text, one column,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5128" y="1605934"/>
            <a:ext cx="10985500" cy="4397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42282" y="6356822"/>
            <a:ext cx="3339524" cy="365001"/>
          </a:xfrm>
          <a:prstGeom prst="rect">
            <a:avLst/>
          </a:prstGeom>
        </p:spPr>
        <p:txBody>
          <a:bodyPr lIns="130622" tIns="65311" rIns="130622" bIns="65311"/>
          <a:lstStyle>
            <a:lvl1pPr algn="r">
              <a:defRPr sz="1167">
                <a:latin typeface="Arial"/>
                <a:cs typeface="Arial"/>
              </a:defRPr>
            </a:lvl1pPr>
          </a:lstStyle>
          <a:p>
            <a:fld id="{E7750AD3-D188-5C46-BBAB-C927653B45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30622" tIns="65311" rIns="130622" bIns="65311" rtlCol="0" anchor="t" anchorCtr="0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1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FBED-43FA-1D14-A7AD-9BB2E716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4025B-00CD-B0E8-B774-36120E5A6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B0F9B-5A71-A5BB-AEC4-1983CA2E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B481-F944-4EA9-BAF7-5AA079EEF038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298F1-0546-0550-6500-1E35003E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0469A-4F88-2A3F-CA4B-A54B3BCB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1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CEEC-0AFB-2726-E68A-68CFBFC1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81EF0-AD87-6A84-EBAB-142036BA1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84184-5A30-9BA2-B0A2-079E742B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9AFA-E7D1-41D1-B9B7-FA1810C435C4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6087F-5422-93FE-CADF-1433AB367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3EE0E-2472-F0C8-585A-18056AAC3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9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CA8B-E48C-B692-1756-032593AD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2519E-EFA3-F1C2-3A9B-EB2951CF7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6B6BC-DEB4-253D-CEA0-8C83F0D5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E6016-C9E9-C34E-2415-C3AE9CEF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F839-071F-4D37-8BBB-B7CF24FFD6AA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61278-E737-874D-7357-435E9A8E2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552E7-7D3D-7B30-1F76-92C1BDAF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4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859C-5657-8E96-BC1E-5CE1873E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73224-518D-ED8F-B368-16B0933EA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22306-1BF3-965D-AFA1-84C170530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EE337-B561-DEAD-EA5C-FB8A33D8D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A9D7C-D13F-92A9-9393-9E0702217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DC6EA4-6579-B4D8-BC70-030D7D274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494E-930C-4B9B-851B-794C71399800}" type="datetime1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6B080A-7CE4-CF31-A231-D5EF58A6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BEF9F9-7D33-0324-549B-234DCC8D1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2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9BDF-7837-AED8-5C72-4A6FC9AD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8D18A-3543-7652-BCBB-B838EADC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3E5C-228A-4FDC-B50F-79247363CA37}" type="datetime1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14F77-989F-A9CF-76E6-0771CFE1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F03D1-2D42-EED0-2D74-6F630118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9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D51597-5EC1-DB6F-4D31-14AB4B92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374F9-5047-4C26-9C3B-B74B70995F56}" type="datetime1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9C1E8-B307-C796-7BE2-56FEC884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703AB-61CC-D904-15C0-768BCCD5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4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8106-5E6C-E992-5613-9B357E8C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B6AF4-4EFB-1450-CC8B-51AF7FFFE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67A6C-758C-21F6-11D2-4E41092E1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0BE3E-313F-7260-9BD6-A23B1E47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5B48-7228-47C6-8A88-7BEDBBFFDA35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7B1DF-E8AB-F63F-7970-5EA0FA6C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5357C-6B62-6C2C-B053-E208FEC2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6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0807-ED75-663B-6771-1CC3D2410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9FDF2-8DD2-8C50-42B1-0508D110C8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AC483-D5EA-C933-DFD2-BA932BAA1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E1D1D-6E6F-44D0-F198-168CE9E7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1C1B-8AB7-4950-8C9C-86D6C5F5E88B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DEA59-C668-809C-49DD-94795E22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9EA2C-FDD4-79C0-91D4-4D023594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3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5FB024-8101-00A2-91BE-70F7C69E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A9D6A-B545-DE7C-44DB-0DDB68E1A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1367B-EF7C-19A7-E0C4-57D963E20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86972E-7F92-4ACC-B37C-0DAAA0733E0F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0BE2B-E930-DBC7-FA6C-F361CE599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AB0A7-C39C-2235-32A0-409683990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FA4962-BED5-4CD7-86B2-69CB036B9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9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9894-748D-83B9-98AD-9DB5182F6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new US EPA SCC and its relation to the new A-4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FF73C-8A64-D83D-4340-5AD94CE5CB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Anthoff</a:t>
            </a:r>
          </a:p>
          <a:p>
            <a:r>
              <a:rPr lang="en-US" dirty="0"/>
              <a:t>UC Berkeley</a:t>
            </a:r>
          </a:p>
        </p:txBody>
      </p:sp>
    </p:spTree>
    <p:extLst>
      <p:ext uri="{BB962C8B-B14F-4D97-AF65-F5344CB8AC3E}">
        <p14:creationId xmlns:p14="http://schemas.microsoft.com/office/powerpoint/2010/main" val="215734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87FA3D-B23A-37DD-D4A2-E2A948A3311D}"/>
                  </a:ext>
                </a:extLst>
              </p:cNvPr>
              <p:cNvSpPr txBox="1"/>
              <p:nvPr/>
            </p:nvSpPr>
            <p:spPr>
              <a:xfrm>
                <a:off x="327481" y="244077"/>
                <a:ext cx="6094617" cy="1565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SCC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87FA3D-B23A-37DD-D4A2-E2A948A33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81" y="244077"/>
                <a:ext cx="6094617" cy="1565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4" name="Google Shape;454;p36"/>
          <p:cNvSpPr/>
          <p:nvPr/>
        </p:nvSpPr>
        <p:spPr>
          <a:xfrm rot="4413256">
            <a:off x="3984519" y="2017000"/>
            <a:ext cx="869137" cy="484632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6"/>
          <p:cNvSpPr/>
          <p:nvPr/>
        </p:nvSpPr>
        <p:spPr>
          <a:xfrm rot="6915867">
            <a:off x="5129263" y="2028249"/>
            <a:ext cx="686504" cy="484632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6"/>
          <p:cNvSpPr/>
          <p:nvPr/>
        </p:nvSpPr>
        <p:spPr>
          <a:xfrm rot="-2721562">
            <a:off x="3836176" y="3555934"/>
            <a:ext cx="869137" cy="484632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6"/>
          <p:cNvSpPr txBox="1"/>
          <p:nvPr/>
        </p:nvSpPr>
        <p:spPr>
          <a:xfrm>
            <a:off x="347134" y="4159091"/>
            <a:ext cx="39257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Stochastic discount factor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59" name="Google Shape;459;p36"/>
          <p:cNvSpPr txBox="1"/>
          <p:nvPr/>
        </p:nvSpPr>
        <p:spPr>
          <a:xfrm>
            <a:off x="5877558" y="4220455"/>
            <a:ext cx="108908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Payoff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460" name="Google Shape;460;p36"/>
          <p:cNvSpPr/>
          <p:nvPr/>
        </p:nvSpPr>
        <p:spPr>
          <a:xfrm rot="-7641072">
            <a:off x="5124547" y="3655394"/>
            <a:ext cx="869137" cy="484632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1680F6E2-4A5C-4435-C4D6-468D89343047}"/>
              </a:ext>
            </a:extLst>
          </p:cNvPr>
          <p:cNvSpPr/>
          <p:nvPr/>
        </p:nvSpPr>
        <p:spPr>
          <a:xfrm rot="16200000">
            <a:off x="3876057" y="392548"/>
            <a:ext cx="302720" cy="2643333"/>
          </a:xfrm>
          <a:prstGeom prst="leftBrac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24F65DC5-CD47-8915-3C6A-506699EF7273}"/>
              </a:ext>
            </a:extLst>
          </p:cNvPr>
          <p:cNvSpPr/>
          <p:nvPr/>
        </p:nvSpPr>
        <p:spPr>
          <a:xfrm rot="16200000">
            <a:off x="5634043" y="1351500"/>
            <a:ext cx="302720" cy="743953"/>
          </a:xfrm>
          <a:prstGeom prst="leftBrac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FAFF2-6FEC-63BB-5D10-44428BC4C930}"/>
                  </a:ext>
                </a:extLst>
              </p:cNvPr>
              <p:cNvSpPr txBox="1"/>
              <p:nvPr/>
            </p:nvSpPr>
            <p:spPr>
              <a:xfrm>
                <a:off x="1805161" y="2488605"/>
                <a:ext cx="407239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6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EFAFF2-6FEC-63BB-5D10-44428BC4C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161" y="2488605"/>
                <a:ext cx="4072397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C19E5F-5D72-53E0-0E78-6DCA66645846}"/>
                  </a:ext>
                </a:extLst>
              </p:cNvPr>
              <p:cNvSpPr txBox="1"/>
              <p:nvPr/>
            </p:nvSpPr>
            <p:spPr>
              <a:xfrm>
                <a:off x="468124" y="4820369"/>
                <a:ext cx="3861698" cy="12992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4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C19E5F-5D72-53E0-0E78-6DCA66645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124" y="4820369"/>
                <a:ext cx="3861698" cy="12992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CB9D1D-7F94-942D-43B2-244A67A1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4" grpId="0" animBg="1"/>
      <p:bldP spid="456" grpId="0" animBg="1"/>
      <p:bldP spid="457" grpId="0" animBg="1"/>
      <p:bldP spid="458" grpId="0"/>
      <p:bldP spid="459" grpId="0"/>
      <p:bldP spid="460" grpId="0" animBg="1"/>
      <p:bldP spid="4" grpId="0" animBg="1"/>
      <p:bldP spid="5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7"/>
          <p:cNvSpPr txBox="1"/>
          <p:nvPr/>
        </p:nvSpPr>
        <p:spPr>
          <a:xfrm>
            <a:off x="609600" y="3208867"/>
            <a:ext cx="48585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Risk-free discount factor: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5FC994-6E8E-1184-E922-552C46BDCB94}"/>
                  </a:ext>
                </a:extLst>
              </p:cNvPr>
              <p:cNvSpPr txBox="1"/>
              <p:nvPr/>
            </p:nvSpPr>
            <p:spPr>
              <a:xfrm>
                <a:off x="4133291" y="247857"/>
                <a:ext cx="407239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6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5FC994-6E8E-1184-E922-552C46BDC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291" y="247857"/>
                <a:ext cx="4072397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06B68E-2C68-BDDA-9529-24D833B17E37}"/>
                  </a:ext>
                </a:extLst>
              </p:cNvPr>
              <p:cNvSpPr txBox="1"/>
              <p:nvPr/>
            </p:nvSpPr>
            <p:spPr>
              <a:xfrm>
                <a:off x="5571469" y="3024200"/>
                <a:ext cx="202735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06B68E-2C68-BDDA-9529-24D833B17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469" y="3024200"/>
                <a:ext cx="2027350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7BF49-282B-6F93-5B07-9EB59B84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371FE4-FFBD-72D2-0E53-C07B8357D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41"/>
          <a:stretch/>
        </p:blipFill>
        <p:spPr>
          <a:xfrm>
            <a:off x="3530074" y="1028440"/>
            <a:ext cx="5131852" cy="48011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641260-8112-9690-FAC9-6FEC3461B718}"/>
              </a:ext>
            </a:extLst>
          </p:cNvPr>
          <p:cNvSpPr/>
          <p:nvPr/>
        </p:nvSpPr>
        <p:spPr>
          <a:xfrm>
            <a:off x="4244314" y="1251448"/>
            <a:ext cx="4238072" cy="1941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10532D-5872-F3D3-5121-36F01D3A5CB3}"/>
              </a:ext>
            </a:extLst>
          </p:cNvPr>
          <p:cNvSpPr txBox="1"/>
          <p:nvPr/>
        </p:nvSpPr>
        <p:spPr>
          <a:xfrm>
            <a:off x="4656262" y="577352"/>
            <a:ext cx="324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Risk-free discount rate - RFFSP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91E8-13D6-2D7B-A0E8-04FD7952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5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9"/>
          <p:cNvSpPr txBox="1"/>
          <p:nvPr/>
        </p:nvSpPr>
        <p:spPr>
          <a:xfrm>
            <a:off x="342900" y="5493379"/>
            <a:ext cx="115062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Payoffs should only be discounted at the risk-free rate if they are 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correlated with the stochastic discount factor.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49E935-65CD-95F9-EB3E-270F7EAA668C}"/>
                  </a:ext>
                </a:extLst>
              </p:cNvPr>
              <p:cNvSpPr txBox="1"/>
              <p:nvPr/>
            </p:nvSpPr>
            <p:spPr>
              <a:xfrm>
                <a:off x="4283090" y="231566"/>
                <a:ext cx="407239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6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49E935-65CD-95F9-EB3E-270F7EAA6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090" y="231566"/>
                <a:ext cx="4072397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D4E582-35EC-6047-3A7A-E314AA5C9A5E}"/>
                  </a:ext>
                </a:extLst>
              </p:cNvPr>
              <p:cNvSpPr txBox="1"/>
              <p:nvPr/>
            </p:nvSpPr>
            <p:spPr>
              <a:xfrm>
                <a:off x="1644672" y="2817755"/>
                <a:ext cx="4197046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D4E582-35EC-6047-3A7A-E314AA5C9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672" y="2817755"/>
                <a:ext cx="4197046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0A4CBF-61B5-C0A1-592E-2FACA8CE9216}"/>
                  </a:ext>
                </a:extLst>
              </p:cNvPr>
              <p:cNvSpPr txBox="1"/>
              <p:nvPr/>
            </p:nvSpPr>
            <p:spPr>
              <a:xfrm>
                <a:off x="4840392" y="4105641"/>
                <a:ext cx="5553636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b="0" i="0" smtClean="0">
                          <a:latin typeface="Cambria Math" panose="02040503050406030204" pitchFamily="18" charset="0"/>
                        </a:rPr>
                        <m:t>iff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0A4CBF-61B5-C0A1-592E-2FACA8CE9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392" y="4105641"/>
                <a:ext cx="5553636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2FB1D-1E8A-92CF-8D0C-37708589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3937AF-360D-EDC3-93F9-8849B20C5132}"/>
                  </a:ext>
                </a:extLst>
              </p:cNvPr>
              <p:cNvSpPr txBox="1"/>
              <p:nvPr/>
            </p:nvSpPr>
            <p:spPr>
              <a:xfrm>
                <a:off x="1893384" y="2367946"/>
                <a:ext cx="696966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𝑟𝑎</m:t>
                          </m:r>
                        </m:sup>
                      </m:sSup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6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B3937AF-360D-EDC3-93F9-8849B20C5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384" y="2367946"/>
                <a:ext cx="6969665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9" name="Google Shape;489;p40"/>
          <p:cNvSpPr/>
          <p:nvPr/>
        </p:nvSpPr>
        <p:spPr>
          <a:xfrm>
            <a:off x="1710267" y="2158999"/>
            <a:ext cx="1744133" cy="1253067"/>
          </a:xfrm>
          <a:prstGeom prst="ellipse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40"/>
          <p:cNvSpPr/>
          <p:nvPr/>
        </p:nvSpPr>
        <p:spPr>
          <a:xfrm rot="5690974">
            <a:off x="2008463" y="3843988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40"/>
          <p:cNvSpPr txBox="1"/>
          <p:nvPr/>
        </p:nvSpPr>
        <p:spPr>
          <a:xfrm>
            <a:off x="382372" y="4766735"/>
            <a:ext cx="43999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Risk-adjusted discount factor</a:t>
            </a:r>
            <a:endParaRPr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75D7D7-CDA1-351F-ED58-5603189CAB95}"/>
                  </a:ext>
                </a:extLst>
              </p:cNvPr>
              <p:cNvSpPr txBox="1"/>
              <p:nvPr/>
            </p:nvSpPr>
            <p:spPr>
              <a:xfrm>
                <a:off x="4283090" y="231566"/>
                <a:ext cx="407239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6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275D7D7-CDA1-351F-ED58-5603189CA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090" y="231566"/>
                <a:ext cx="4072397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2EFED-CA5D-EF16-94E4-69D5D66FD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E0B5B9-B51A-EE81-D2B3-9CE2629DC1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741"/>
          <a:stretch/>
        </p:blipFill>
        <p:spPr>
          <a:xfrm>
            <a:off x="3530074" y="1028440"/>
            <a:ext cx="5131852" cy="48011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149778-BD1E-3C06-467C-CE19F997F226}"/>
              </a:ext>
            </a:extLst>
          </p:cNvPr>
          <p:cNvSpPr txBox="1"/>
          <p:nvPr/>
        </p:nvSpPr>
        <p:spPr>
          <a:xfrm>
            <a:off x="4656262" y="577352"/>
            <a:ext cx="239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Discount rates in GIVE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1297CD2-ACE5-CCF6-D3A8-BAA1A89BC241}"/>
              </a:ext>
            </a:extLst>
          </p:cNvPr>
          <p:cNvSpPr txBox="1"/>
          <p:nvPr/>
        </p:nvSpPr>
        <p:spPr>
          <a:xfrm>
            <a:off x="8661926" y="1806160"/>
            <a:ext cx="12333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latin typeface="Calibre Regular" panose="020B0503030202060203" pitchFamily="34" charset="0"/>
              </a:rPr>
              <a:t>Risk-adjusted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6CF18B73-3696-E207-F3B2-DFDFF844A4FA}"/>
              </a:ext>
            </a:extLst>
          </p:cNvPr>
          <p:cNvSpPr txBox="1"/>
          <p:nvPr/>
        </p:nvSpPr>
        <p:spPr>
          <a:xfrm>
            <a:off x="8268881" y="4627435"/>
            <a:ext cx="1296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alibre Regular" panose="020B0503030202060203" pitchFamily="34" charset="0"/>
              </a:rPr>
              <a:t>Risk-free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E65FC-63C1-BAAA-65DC-B2432E3F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3"/>
          <p:cNvSpPr/>
          <p:nvPr/>
        </p:nvSpPr>
        <p:spPr>
          <a:xfrm>
            <a:off x="5359400" y="2514601"/>
            <a:ext cx="3581400" cy="167640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43"/>
          <p:cNvSpPr/>
          <p:nvPr/>
        </p:nvSpPr>
        <p:spPr>
          <a:xfrm rot="5181869">
            <a:off x="6790267" y="4656667"/>
            <a:ext cx="978408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638E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43"/>
          <p:cNvSpPr txBox="1"/>
          <p:nvPr/>
        </p:nvSpPr>
        <p:spPr>
          <a:xfrm>
            <a:off x="6095999" y="5556167"/>
            <a:ext cx="24667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Risk premium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F2E02B-729E-3957-8320-DB254E518578}"/>
                  </a:ext>
                </a:extLst>
              </p:cNvPr>
              <p:cNvSpPr txBox="1"/>
              <p:nvPr/>
            </p:nvSpPr>
            <p:spPr>
              <a:xfrm>
                <a:off x="4283090" y="231566"/>
                <a:ext cx="407239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66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F2E02B-729E-3957-8320-DB254E518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090" y="231566"/>
                <a:ext cx="4072397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14A696-60A6-3773-97B0-C142F268BCA2}"/>
                  </a:ext>
                </a:extLst>
              </p:cNvPr>
              <p:cNvSpPr txBox="1"/>
              <p:nvPr/>
            </p:nvSpPr>
            <p:spPr>
              <a:xfrm>
                <a:off x="577352" y="2835264"/>
                <a:ext cx="1134240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6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6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414A696-60A6-3773-97B0-C142F268B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52" y="2835264"/>
                <a:ext cx="11342400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7E03F-1AE9-5CE9-F27B-7346F9EE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" grpId="0" animBg="1"/>
      <p:bldP spid="511" grpId="0" animBg="1"/>
      <p:bldP spid="51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44"/>
          <p:cNvPicPr preferRelativeResize="0"/>
          <p:nvPr/>
        </p:nvPicPr>
        <p:blipFill rotWithShape="1">
          <a:blip r:embed="rId3">
            <a:alphaModFix/>
          </a:blip>
          <a:srcRect t="10937"/>
          <a:stretch/>
        </p:blipFill>
        <p:spPr>
          <a:xfrm>
            <a:off x="1557866" y="983383"/>
            <a:ext cx="8932334" cy="587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44"/>
          <p:cNvSpPr txBox="1"/>
          <p:nvPr/>
        </p:nvSpPr>
        <p:spPr>
          <a:xfrm>
            <a:off x="4313885" y="85917"/>
            <a:ext cx="3873560" cy="98488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19" name="Google Shape;519;p44"/>
          <p:cNvSpPr/>
          <p:nvPr/>
        </p:nvSpPr>
        <p:spPr>
          <a:xfrm>
            <a:off x="535020" y="2299758"/>
            <a:ext cx="8238067" cy="2208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638EB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risk premium is negative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8419A8-0ADA-A536-BD13-B1EA5CAC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1A9B-7A72-C670-E552-71DA9744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Discounting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BFB5-3815-166E-21A2-292786779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often report the risk-free discount rate from the GIVE model</a:t>
            </a:r>
          </a:p>
          <a:p>
            <a:r>
              <a:rPr lang="en-US" dirty="0"/>
              <a:t>Our central risk-free rate starts at 2% and then falls over time</a:t>
            </a:r>
          </a:p>
          <a:p>
            <a:r>
              <a:rPr lang="en-US" dirty="0"/>
              <a:t>BUT: the expected marginal damages in GIVE are </a:t>
            </a:r>
            <a:r>
              <a:rPr lang="en-US" i="1" dirty="0"/>
              <a:t>not</a:t>
            </a:r>
            <a:r>
              <a:rPr lang="en-US" dirty="0"/>
              <a:t> discounted at the risk-free rate</a:t>
            </a:r>
          </a:p>
          <a:p>
            <a:r>
              <a:rPr lang="en-US" dirty="0"/>
              <a:t>Implicitly, expected marginal damages are discounted at a risk-adjusted rate that </a:t>
            </a:r>
            <a:r>
              <a:rPr lang="en-US" i="1" dirty="0"/>
              <a:t>increases</a:t>
            </a:r>
            <a:r>
              <a:rPr lang="en-US" dirty="0"/>
              <a:t> over time</a:t>
            </a:r>
          </a:p>
          <a:p>
            <a:r>
              <a:rPr lang="en-US" dirty="0"/>
              <a:t>This is equivalent to a negative risk premium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insurance is </a:t>
            </a:r>
            <a:r>
              <a:rPr lang="en-US" i="1" dirty="0">
                <a:sym typeface="Wingdings" panose="05000000000000000000" pitchFamily="2" charset="2"/>
              </a:rPr>
              <a:t>not</a:t>
            </a:r>
            <a:r>
              <a:rPr lang="en-US" dirty="0">
                <a:sym typeface="Wingdings" panose="05000000000000000000" pitchFamily="2" charset="2"/>
              </a:rPr>
              <a:t> the correct analogy when it comes to the risk associated with the SCC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6060F-8207-1887-24A4-8F5BA59A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C41C-0DDB-408C-5082-F33FADB3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the new A-4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19421-99AA-8A8D-1904-3C33728E2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A-4 suggests two ways to deal with risk valuation:</a:t>
            </a:r>
          </a:p>
          <a:p>
            <a:pPr lvl="1"/>
            <a:r>
              <a:rPr lang="en-US" dirty="0"/>
              <a:t>Compute certainty equivalents (preferred)</a:t>
            </a:r>
          </a:p>
          <a:p>
            <a:pPr lvl="1"/>
            <a:r>
              <a:rPr lang="en-US" dirty="0"/>
              <a:t>Use risk-adjusted discount rates</a:t>
            </a:r>
          </a:p>
          <a:p>
            <a:r>
              <a:rPr lang="en-US" dirty="0"/>
              <a:t>Technically we do neither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We use a stochastic discount factor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But because these are all equivalent ways to do the same thing, we are in practice fully aligned with the new A-4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B3008-090D-8D26-4D66-0C77CE2B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628A8-3E3F-1A47-DF2B-7546F1BA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B4235-E5F2-1289-66FB-53F470C46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The new US EPA Social Cost of Carbon (SCC)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Discounting and risk valuation in GIVE (and the US SCC)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68830-437F-3330-2C56-65202CAA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42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C527D-C29C-EB36-5FC5-AD461051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743A4-8FBA-8413-F18B-1BB457573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anthoff@berkeley.edu</a:t>
            </a:r>
          </a:p>
        </p:txBody>
      </p:sp>
    </p:spTree>
    <p:extLst>
      <p:ext uri="{BB962C8B-B14F-4D97-AF65-F5344CB8AC3E}">
        <p14:creationId xmlns:p14="http://schemas.microsoft.com/office/powerpoint/2010/main" val="359457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897F-437F-97D7-F977-6D5A168E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04C2E-BF6B-0DA5-FDD7-51D4CC530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Cost of Carbon is the harm caused by emitting 1 ton of CO2 in economic terms</a:t>
            </a:r>
          </a:p>
          <a:p>
            <a:r>
              <a:rPr lang="en-US" dirty="0"/>
              <a:t>US has had an “official” SCC since 2010</a:t>
            </a:r>
          </a:p>
          <a:p>
            <a:r>
              <a:rPr lang="en-US" dirty="0"/>
              <a:t>In 2017 a National Academies of Sciences panel published a roadmap for a next generation SCC</a:t>
            </a:r>
          </a:p>
          <a:p>
            <a:r>
              <a:rPr lang="en-US" dirty="0"/>
              <a:t>Two large scale research efforts worked on new SCC estimates</a:t>
            </a:r>
          </a:p>
          <a:p>
            <a:pPr lvl="1"/>
            <a:r>
              <a:rPr lang="en-US" dirty="0"/>
              <a:t>The Climate Impact Lab (DSCIM integrated assessment model)</a:t>
            </a:r>
          </a:p>
          <a:p>
            <a:pPr lvl="1"/>
            <a:r>
              <a:rPr lang="en-US" dirty="0"/>
              <a:t>The Berkeley/RFF Social Cost of Carbon Initiative (GIVE integrated assessment model)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10D82-F44C-951D-21A6-CEB69BFA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6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897F-437F-97D7-F977-6D5A168E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04C2E-BF6B-0DA5-FDD7-51D4CC530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EPA started working with both initiatives under the Biden administration</a:t>
            </a:r>
          </a:p>
          <a:p>
            <a:r>
              <a:rPr lang="en-US" dirty="0"/>
              <a:t>Published a draft SCC at the end of 2022</a:t>
            </a:r>
          </a:p>
          <a:p>
            <a:r>
              <a:rPr lang="en-US" dirty="0"/>
              <a:t>Peer-review, public comment etc.</a:t>
            </a:r>
          </a:p>
          <a:p>
            <a:r>
              <a:rPr lang="en-US" dirty="0"/>
              <a:t>[A-4 draft published in the summer of 2023]</a:t>
            </a:r>
          </a:p>
          <a:p>
            <a:r>
              <a:rPr lang="en-US" dirty="0"/>
              <a:t>[A-4 final published at the end of 2023]</a:t>
            </a:r>
          </a:p>
          <a:p>
            <a:r>
              <a:rPr lang="en-US" dirty="0"/>
              <a:t>Final new SCC at the end of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31589-3A09-C391-147B-5FA2240A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85DE-8F84-9B2E-0046-268B932B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86544-4624-D94B-E94F-77226B359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Yes!</a:t>
            </a:r>
          </a:p>
          <a:p>
            <a:endParaRPr lang="en-US" dirty="0"/>
          </a:p>
          <a:p>
            <a:r>
              <a:rPr lang="en-US" dirty="0"/>
              <a:t>First generation SCC ~$50/tCO</a:t>
            </a:r>
            <a:r>
              <a:rPr lang="en-US" baseline="-25000" dirty="0"/>
              <a:t>2</a:t>
            </a:r>
          </a:p>
          <a:p>
            <a:endParaRPr lang="en-US" dirty="0"/>
          </a:p>
          <a:p>
            <a:r>
              <a:rPr lang="en-US" dirty="0"/>
              <a:t>New generation SCC ~ $190/tCO</a:t>
            </a:r>
            <a:r>
              <a:rPr lang="en-US" baseline="-25000" dirty="0"/>
              <a:t>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0091F-4DAE-68E3-323F-2AF43823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1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578C34E-1260-4B77-8FE4-A0E0E1819181}"/>
              </a:ext>
            </a:extLst>
          </p:cNvPr>
          <p:cNvSpPr txBox="1">
            <a:spLocks/>
          </p:cNvSpPr>
          <p:nvPr/>
        </p:nvSpPr>
        <p:spPr>
          <a:xfrm>
            <a:off x="374777" y="6237982"/>
            <a:ext cx="46508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2A172B-4333-994F-98DF-8987D709A610}" type="slidenum">
              <a:rPr lang="en-US" sz="1200" smtClean="0">
                <a:latin typeface="Calibre Regular" panose="020B0503030202060203" pitchFamily="34" charset="0"/>
              </a:rPr>
              <a:pPr/>
              <a:t>6</a:t>
            </a:fld>
            <a:endParaRPr lang="en-US" sz="1200">
              <a:latin typeface="Calibre Regular" panose="020B050303020206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4DF01E-4E1E-8D21-A333-1156A0848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3" y="8878"/>
            <a:ext cx="12200340" cy="68567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362B5C-3356-BD32-153E-25B648BC357E}"/>
              </a:ext>
            </a:extLst>
          </p:cNvPr>
          <p:cNvSpPr/>
          <p:nvPr/>
        </p:nvSpPr>
        <p:spPr>
          <a:xfrm>
            <a:off x="8148119" y="46560"/>
            <a:ext cx="3948630" cy="318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9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8D37F967-D9F0-667F-A291-18411399D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15" y="349502"/>
            <a:ext cx="9035951" cy="60447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5EBAA-AF0F-0369-C8A4-7CF38155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1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67CC5EB-F57F-9DE8-59C1-5331DF33F840}"/>
              </a:ext>
            </a:extLst>
          </p:cNvPr>
          <p:cNvSpPr/>
          <p:nvPr/>
        </p:nvSpPr>
        <p:spPr>
          <a:xfrm>
            <a:off x="4549211" y="134195"/>
            <a:ext cx="7456580" cy="54028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text with black text&#10;&#10;Description automatically generated">
            <a:extLst>
              <a:ext uri="{FF2B5EF4-FFF2-40B4-BE49-F238E27FC236}">
                <a16:creationId xmlns:a16="http://schemas.microsoft.com/office/drawing/2014/main" id="{20D26303-0273-C2D4-FBF9-EE3615287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11" y="5564093"/>
            <a:ext cx="4024342" cy="100965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7CAC21-4F29-20A9-08A8-3DAA4A6BB220}"/>
              </a:ext>
            </a:extLst>
          </p:cNvPr>
          <p:cNvSpPr/>
          <p:nvPr/>
        </p:nvSpPr>
        <p:spPr>
          <a:xfrm>
            <a:off x="1632344" y="395320"/>
            <a:ext cx="155594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RFF-SPs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C91C20-EC60-549B-BE7F-FD51E79EF18E}"/>
              </a:ext>
            </a:extLst>
          </p:cNvPr>
          <p:cNvCxnSpPr>
            <a:cxnSpLocks/>
          </p:cNvCxnSpPr>
          <p:nvPr/>
        </p:nvCxnSpPr>
        <p:spPr>
          <a:xfrm flipV="1">
            <a:off x="7246542" y="667854"/>
            <a:ext cx="1213999" cy="45586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C0B64E-9E6E-BC65-7B84-6CBD6941B8C9}"/>
              </a:ext>
            </a:extLst>
          </p:cNvPr>
          <p:cNvCxnSpPr>
            <a:cxnSpLocks/>
          </p:cNvCxnSpPr>
          <p:nvPr/>
        </p:nvCxnSpPr>
        <p:spPr>
          <a:xfrm flipH="1" flipV="1">
            <a:off x="3507801" y="752117"/>
            <a:ext cx="2215992" cy="44743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FB9751-D191-3506-BCE6-47CE6F49A6F3}"/>
              </a:ext>
            </a:extLst>
          </p:cNvPr>
          <p:cNvSpPr txBox="1"/>
          <p:nvPr/>
        </p:nvSpPr>
        <p:spPr>
          <a:xfrm>
            <a:off x="106161" y="667853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Scenarios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714826-8F14-5E28-73A0-3DA34A491917}"/>
              </a:ext>
            </a:extLst>
          </p:cNvPr>
          <p:cNvSpPr/>
          <p:nvPr/>
        </p:nvSpPr>
        <p:spPr>
          <a:xfrm>
            <a:off x="5356847" y="407960"/>
            <a:ext cx="155594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RFF-SPs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E83ACF-05D4-C689-676E-351F97E4F659}"/>
              </a:ext>
            </a:extLst>
          </p:cNvPr>
          <p:cNvSpPr/>
          <p:nvPr/>
        </p:nvSpPr>
        <p:spPr>
          <a:xfrm>
            <a:off x="9467524" y="407960"/>
            <a:ext cx="1555940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RFF-SPs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619DAB-433C-702F-1605-9EA3B0602769}"/>
              </a:ext>
            </a:extLst>
          </p:cNvPr>
          <p:cNvSpPr txBox="1"/>
          <p:nvPr/>
        </p:nvSpPr>
        <p:spPr>
          <a:xfrm>
            <a:off x="106161" y="2038397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Climate Science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4ADDBD-2F6D-181A-7A81-B31F267990FC}"/>
              </a:ext>
            </a:extLst>
          </p:cNvPr>
          <p:cNvSpPr/>
          <p:nvPr/>
        </p:nvSpPr>
        <p:spPr>
          <a:xfrm>
            <a:off x="2293411" y="1714907"/>
            <a:ext cx="1555940" cy="9144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DSCIM (FAIR &amp; FACTS)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4C2BB5-182B-E6D4-673A-05A7DD802812}"/>
              </a:ext>
            </a:extLst>
          </p:cNvPr>
          <p:cNvSpPr/>
          <p:nvPr/>
        </p:nvSpPr>
        <p:spPr>
          <a:xfrm>
            <a:off x="5404778" y="1714907"/>
            <a:ext cx="1555940" cy="9144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 (FAIR &amp; BRICK)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6A2B4CD-99D0-D82A-87EE-CB94B381457B}"/>
              </a:ext>
            </a:extLst>
          </p:cNvPr>
          <p:cNvSpPr/>
          <p:nvPr/>
        </p:nvSpPr>
        <p:spPr>
          <a:xfrm>
            <a:off x="9096091" y="1714907"/>
            <a:ext cx="1555940" cy="914400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 (FAIR)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E6A013-801E-60ED-4A29-740CCDA56821}"/>
              </a:ext>
            </a:extLst>
          </p:cNvPr>
          <p:cNvSpPr txBox="1"/>
          <p:nvPr/>
        </p:nvSpPr>
        <p:spPr>
          <a:xfrm>
            <a:off x="152969" y="3408941"/>
            <a:ext cx="113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Damages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ACB629D-B643-9263-6FCD-EA607291491D}"/>
              </a:ext>
            </a:extLst>
          </p:cNvPr>
          <p:cNvSpPr/>
          <p:nvPr/>
        </p:nvSpPr>
        <p:spPr>
          <a:xfrm>
            <a:off x="2168969" y="3134897"/>
            <a:ext cx="1886050" cy="9144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DSCIM (&amp; CIAM)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1BAF4F-9FA2-8CA7-45E0-3BC031AABF51}"/>
              </a:ext>
            </a:extLst>
          </p:cNvPr>
          <p:cNvSpPr/>
          <p:nvPr/>
        </p:nvSpPr>
        <p:spPr>
          <a:xfrm>
            <a:off x="5385529" y="3134897"/>
            <a:ext cx="1886050" cy="9144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 (&amp; CIAM)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F2A6FB0-48E3-5904-D073-C8E3D1CCFB2C}"/>
              </a:ext>
            </a:extLst>
          </p:cNvPr>
          <p:cNvSpPr/>
          <p:nvPr/>
        </p:nvSpPr>
        <p:spPr>
          <a:xfrm>
            <a:off x="8602089" y="3134897"/>
            <a:ext cx="1886050" cy="91440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Howard &amp; Sterner</a:t>
            </a:r>
          </a:p>
          <a:p>
            <a:pPr algn="ctr"/>
            <a:r>
              <a:rPr lang="en-US" dirty="0"/>
              <a:t>Meta Analysis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66C24B-9FA6-4CD3-CBF8-AEAB09D4E696}"/>
              </a:ext>
            </a:extLst>
          </p:cNvPr>
          <p:cNvSpPr txBox="1"/>
          <p:nvPr/>
        </p:nvSpPr>
        <p:spPr>
          <a:xfrm>
            <a:off x="129565" y="4684836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Discounting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D905275-E929-ACA0-04A0-546CD0627153}"/>
              </a:ext>
            </a:extLst>
          </p:cNvPr>
          <p:cNvSpPr/>
          <p:nvPr/>
        </p:nvSpPr>
        <p:spPr>
          <a:xfrm>
            <a:off x="2423228" y="4411898"/>
            <a:ext cx="1886050" cy="914400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CCAPM (maybe with twist)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F66D986-1355-B176-B4A7-B86BD753F9E7}"/>
              </a:ext>
            </a:extLst>
          </p:cNvPr>
          <p:cNvSpPr/>
          <p:nvPr/>
        </p:nvSpPr>
        <p:spPr>
          <a:xfrm>
            <a:off x="5739156" y="4537267"/>
            <a:ext cx="1365838" cy="663661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CCAPM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DA3A2CD-4DDC-7F01-BF39-1698C083BD5E}"/>
              </a:ext>
            </a:extLst>
          </p:cNvPr>
          <p:cNvSpPr/>
          <p:nvPr/>
        </p:nvSpPr>
        <p:spPr>
          <a:xfrm>
            <a:off x="8375728" y="4483814"/>
            <a:ext cx="1365838" cy="663661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CCAPM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C719D0-7F32-005C-D6ED-673110060CB3}"/>
              </a:ext>
            </a:extLst>
          </p:cNvPr>
          <p:cNvSpPr txBox="1"/>
          <p:nvPr/>
        </p:nvSpPr>
        <p:spPr>
          <a:xfrm>
            <a:off x="6630218" y="54537"/>
            <a:ext cx="349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https://www.mimiframework.org/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D5EFF4B5-5550-10FF-8297-B0D48992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628A8-3E3F-1A47-DF2B-7546F1BA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B4235-E5F2-1289-66FB-53F470C46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new US EPA Social Cost of Carbon (SCC)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Discounting and risk valuation in GIVE (and the US SCC)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B441F-F414-C17B-B913-D2CCAFA1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A4962-BED5-4CD7-86B2-69CB036B94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0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E489F4BDE3042ACD124BD4FD24DE9" ma:contentTypeVersion="17" ma:contentTypeDescription="Crée un document." ma:contentTypeScope="" ma:versionID="e1e5583886181dad77594ea1434ba803">
  <xsd:schema xmlns:xsd="http://www.w3.org/2001/XMLSchema" xmlns:xs="http://www.w3.org/2001/XMLSchema" xmlns:p="http://schemas.microsoft.com/office/2006/metadata/properties" xmlns:ns2="e0bef17e-8b79-4b20-8659-5b99a3c9bf89" xmlns:ns3="918eff26-beb4-44cb-ac1f-056bf469e022" targetNamespace="http://schemas.microsoft.com/office/2006/metadata/properties" ma:root="true" ma:fieldsID="5eafd22f96aeb7a92330101650f6fc1b" ns2:_="" ns3:_="">
    <xsd:import namespace="e0bef17e-8b79-4b20-8659-5b99a3c9bf89"/>
    <xsd:import namespace="918eff26-beb4-44cb-ac1f-056bf469e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bef17e-8b79-4b20-8659-5b99a3c9b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2a965b8-7e3a-4953-ac03-98e00477c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8eff26-beb4-44cb-ac1f-056bf469e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2f91df8-93d9-4d9a-ac06-a990dc9e4127}" ma:internalName="TaxCatchAll" ma:showField="CatchAllData" ma:web="918eff26-beb4-44cb-ac1f-056bf469e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8EFA65-383C-4DFE-8065-3D77880B7D14}"/>
</file>

<file path=customXml/itemProps2.xml><?xml version="1.0" encoding="utf-8"?>
<ds:datastoreItem xmlns:ds="http://schemas.openxmlformats.org/officeDocument/2006/customXml" ds:itemID="{E28226FD-FDE5-497A-93CD-4F28433665D4}"/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549</Words>
  <Application>Microsoft Office PowerPoint</Application>
  <PresentationFormat>Widescreen</PresentationFormat>
  <Paragraphs>106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Calibre Regular</vt:lpstr>
      <vt:lpstr>Calibri</vt:lpstr>
      <vt:lpstr>Cambria Math</vt:lpstr>
      <vt:lpstr>Wingdings</vt:lpstr>
      <vt:lpstr>Office Theme</vt:lpstr>
      <vt:lpstr>The new US EPA SCC and its relation to the new A-4</vt:lpstr>
      <vt:lpstr>Outline</vt:lpstr>
      <vt:lpstr>Timeline 1</vt:lpstr>
      <vt:lpstr>Timeline 2</vt:lpstr>
      <vt:lpstr>Did it matter?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Discounting</vt:lpstr>
      <vt:lpstr>Relation to the new A-4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US EPA SCC in the context of the new A-4</dc:title>
  <dc:creator>David Anthoff</dc:creator>
  <cp:lastModifiedBy>David Anthoff</cp:lastModifiedBy>
  <cp:revision>1</cp:revision>
  <dcterms:created xsi:type="dcterms:W3CDTF">2024-04-03T01:28:53Z</dcterms:created>
  <dcterms:modified xsi:type="dcterms:W3CDTF">2024-04-03T05:58:25Z</dcterms:modified>
</cp:coreProperties>
</file>